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sa-sm-file-01\SEM%20Team%20Folders\Team%20Orange\Templates\Spark-PP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sa-sm-file-01\SEM%20Team%20Folders\Team%20Orange\Templates\Spark-P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CM -</a:t>
            </a:r>
            <a:r>
              <a:rPr lang="en-US" baseline="0"/>
              <a:t> </a:t>
            </a:r>
            <a:r>
              <a:rPr lang="en-US"/>
              <a:t>Yield Curve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857991435281122E-2"/>
          <c:y val="0.13924795858850977"/>
          <c:w val="0.9170601372196896"/>
          <c:h val="0.4897357101195684"/>
        </c:manualLayout>
      </c:layout>
      <c:lineChart>
        <c:grouping val="standard"/>
        <c:varyColors val="0"/>
        <c:ser>
          <c:idx val="0"/>
          <c:order val="0"/>
          <c:tx>
            <c:strRef>
              <c:f>'Reverse Calc-CM'!$F$3</c:f>
              <c:strCache>
                <c:ptCount val="1"/>
                <c:pt idx="0">
                  <c:v>Yield Curve</c:v>
                </c:pt>
              </c:strCache>
            </c:strRef>
          </c:tx>
          <c:marker>
            <c:symbol val="none"/>
          </c:marker>
          <c:cat>
            <c:numRef>
              <c:f>'Reverse Calc-CM'!$A$4:$A$1098</c:f>
              <c:numCache>
                <c:formatCode>m/d/yyyy</c:formatCode>
                <c:ptCount val="1095"/>
                <c:pt idx="0">
                  <c:v>39814</c:v>
                </c:pt>
                <c:pt idx="1">
                  <c:v>39815</c:v>
                </c:pt>
                <c:pt idx="2">
                  <c:v>39816</c:v>
                </c:pt>
                <c:pt idx="3">
                  <c:v>39817</c:v>
                </c:pt>
                <c:pt idx="4">
                  <c:v>39818</c:v>
                </c:pt>
                <c:pt idx="5">
                  <c:v>39819</c:v>
                </c:pt>
                <c:pt idx="6">
                  <c:v>39820</c:v>
                </c:pt>
                <c:pt idx="7">
                  <c:v>39821</c:v>
                </c:pt>
                <c:pt idx="8">
                  <c:v>39822</c:v>
                </c:pt>
                <c:pt idx="9">
                  <c:v>39823</c:v>
                </c:pt>
                <c:pt idx="10">
                  <c:v>39824</c:v>
                </c:pt>
                <c:pt idx="11">
                  <c:v>39825</c:v>
                </c:pt>
                <c:pt idx="12">
                  <c:v>39826</c:v>
                </c:pt>
                <c:pt idx="13">
                  <c:v>39827</c:v>
                </c:pt>
                <c:pt idx="14">
                  <c:v>39828</c:v>
                </c:pt>
                <c:pt idx="15">
                  <c:v>39829</c:v>
                </c:pt>
                <c:pt idx="16">
                  <c:v>39830</c:v>
                </c:pt>
                <c:pt idx="17">
                  <c:v>39831</c:v>
                </c:pt>
                <c:pt idx="18">
                  <c:v>39832</c:v>
                </c:pt>
                <c:pt idx="19">
                  <c:v>39833</c:v>
                </c:pt>
                <c:pt idx="20">
                  <c:v>39834</c:v>
                </c:pt>
                <c:pt idx="21">
                  <c:v>39835</c:v>
                </c:pt>
                <c:pt idx="22">
                  <c:v>39836</c:v>
                </c:pt>
                <c:pt idx="23">
                  <c:v>39837</c:v>
                </c:pt>
                <c:pt idx="24">
                  <c:v>39838</c:v>
                </c:pt>
                <c:pt idx="25">
                  <c:v>39839</c:v>
                </c:pt>
                <c:pt idx="26">
                  <c:v>39840</c:v>
                </c:pt>
                <c:pt idx="27">
                  <c:v>39841</c:v>
                </c:pt>
                <c:pt idx="28">
                  <c:v>39842</c:v>
                </c:pt>
                <c:pt idx="29">
                  <c:v>39843</c:v>
                </c:pt>
                <c:pt idx="30">
                  <c:v>39844</c:v>
                </c:pt>
                <c:pt idx="31">
                  <c:v>39845</c:v>
                </c:pt>
                <c:pt idx="32">
                  <c:v>39846</c:v>
                </c:pt>
                <c:pt idx="33">
                  <c:v>39847</c:v>
                </c:pt>
                <c:pt idx="34">
                  <c:v>39848</c:v>
                </c:pt>
                <c:pt idx="35">
                  <c:v>39849</c:v>
                </c:pt>
                <c:pt idx="36">
                  <c:v>39850</c:v>
                </c:pt>
                <c:pt idx="37">
                  <c:v>39851</c:v>
                </c:pt>
                <c:pt idx="38">
                  <c:v>39852</c:v>
                </c:pt>
                <c:pt idx="39">
                  <c:v>39853</c:v>
                </c:pt>
                <c:pt idx="40">
                  <c:v>39854</c:v>
                </c:pt>
                <c:pt idx="41">
                  <c:v>39855</c:v>
                </c:pt>
                <c:pt idx="42">
                  <c:v>39856</c:v>
                </c:pt>
                <c:pt idx="43">
                  <c:v>39857</c:v>
                </c:pt>
                <c:pt idx="44">
                  <c:v>39858</c:v>
                </c:pt>
                <c:pt idx="45">
                  <c:v>39859</c:v>
                </c:pt>
                <c:pt idx="46">
                  <c:v>39860</c:v>
                </c:pt>
                <c:pt idx="47">
                  <c:v>39861</c:v>
                </c:pt>
                <c:pt idx="48">
                  <c:v>39862</c:v>
                </c:pt>
                <c:pt idx="49">
                  <c:v>39863</c:v>
                </c:pt>
                <c:pt idx="50">
                  <c:v>39864</c:v>
                </c:pt>
                <c:pt idx="51">
                  <c:v>39865</c:v>
                </c:pt>
                <c:pt idx="52">
                  <c:v>39866</c:v>
                </c:pt>
                <c:pt idx="53">
                  <c:v>39867</c:v>
                </c:pt>
                <c:pt idx="54">
                  <c:v>39868</c:v>
                </c:pt>
                <c:pt idx="55">
                  <c:v>39869</c:v>
                </c:pt>
                <c:pt idx="56">
                  <c:v>39870</c:v>
                </c:pt>
                <c:pt idx="57">
                  <c:v>39871</c:v>
                </c:pt>
                <c:pt idx="58">
                  <c:v>39872</c:v>
                </c:pt>
                <c:pt idx="59">
                  <c:v>39873</c:v>
                </c:pt>
                <c:pt idx="60">
                  <c:v>39874</c:v>
                </c:pt>
                <c:pt idx="61">
                  <c:v>39875</c:v>
                </c:pt>
                <c:pt idx="62">
                  <c:v>39876</c:v>
                </c:pt>
                <c:pt idx="63">
                  <c:v>39877</c:v>
                </c:pt>
                <c:pt idx="64">
                  <c:v>39878</c:v>
                </c:pt>
                <c:pt idx="65">
                  <c:v>39879</c:v>
                </c:pt>
                <c:pt idx="66">
                  <c:v>39880</c:v>
                </c:pt>
                <c:pt idx="67">
                  <c:v>39881</c:v>
                </c:pt>
                <c:pt idx="68">
                  <c:v>39882</c:v>
                </c:pt>
                <c:pt idx="69">
                  <c:v>39883</c:v>
                </c:pt>
                <c:pt idx="70">
                  <c:v>39884</c:v>
                </c:pt>
                <c:pt idx="71">
                  <c:v>39885</c:v>
                </c:pt>
                <c:pt idx="72">
                  <c:v>39886</c:v>
                </c:pt>
                <c:pt idx="73">
                  <c:v>39887</c:v>
                </c:pt>
                <c:pt idx="74">
                  <c:v>39888</c:v>
                </c:pt>
                <c:pt idx="75">
                  <c:v>39889</c:v>
                </c:pt>
                <c:pt idx="76">
                  <c:v>39890</c:v>
                </c:pt>
                <c:pt idx="77">
                  <c:v>39891</c:v>
                </c:pt>
                <c:pt idx="78">
                  <c:v>39892</c:v>
                </c:pt>
                <c:pt idx="79">
                  <c:v>39893</c:v>
                </c:pt>
                <c:pt idx="80">
                  <c:v>39894</c:v>
                </c:pt>
                <c:pt idx="81">
                  <c:v>39895</c:v>
                </c:pt>
                <c:pt idx="82">
                  <c:v>39896</c:v>
                </c:pt>
                <c:pt idx="83">
                  <c:v>39897</c:v>
                </c:pt>
                <c:pt idx="84">
                  <c:v>39898</c:v>
                </c:pt>
                <c:pt idx="85">
                  <c:v>39899</c:v>
                </c:pt>
                <c:pt idx="86">
                  <c:v>39900</c:v>
                </c:pt>
                <c:pt idx="87">
                  <c:v>39901</c:v>
                </c:pt>
                <c:pt idx="88">
                  <c:v>39902</c:v>
                </c:pt>
                <c:pt idx="89">
                  <c:v>39903</c:v>
                </c:pt>
                <c:pt idx="90">
                  <c:v>39904</c:v>
                </c:pt>
                <c:pt idx="91">
                  <c:v>39905</c:v>
                </c:pt>
                <c:pt idx="92">
                  <c:v>39906</c:v>
                </c:pt>
                <c:pt idx="93">
                  <c:v>39907</c:v>
                </c:pt>
                <c:pt idx="94">
                  <c:v>39908</c:v>
                </c:pt>
                <c:pt idx="95">
                  <c:v>39909</c:v>
                </c:pt>
                <c:pt idx="96">
                  <c:v>39910</c:v>
                </c:pt>
                <c:pt idx="97">
                  <c:v>39911</c:v>
                </c:pt>
                <c:pt idx="98">
                  <c:v>39912</c:v>
                </c:pt>
                <c:pt idx="99">
                  <c:v>39913</c:v>
                </c:pt>
                <c:pt idx="100">
                  <c:v>39914</c:v>
                </c:pt>
                <c:pt idx="101">
                  <c:v>39915</c:v>
                </c:pt>
                <c:pt idx="102">
                  <c:v>39916</c:v>
                </c:pt>
                <c:pt idx="103">
                  <c:v>39917</c:v>
                </c:pt>
                <c:pt idx="104">
                  <c:v>39918</c:v>
                </c:pt>
                <c:pt idx="105">
                  <c:v>39919</c:v>
                </c:pt>
                <c:pt idx="106">
                  <c:v>39920</c:v>
                </c:pt>
                <c:pt idx="107">
                  <c:v>39921</c:v>
                </c:pt>
                <c:pt idx="108">
                  <c:v>39922</c:v>
                </c:pt>
                <c:pt idx="109">
                  <c:v>39923</c:v>
                </c:pt>
                <c:pt idx="110">
                  <c:v>39924</c:v>
                </c:pt>
                <c:pt idx="111">
                  <c:v>39925</c:v>
                </c:pt>
                <c:pt idx="112">
                  <c:v>39926</c:v>
                </c:pt>
                <c:pt idx="113">
                  <c:v>39927</c:v>
                </c:pt>
                <c:pt idx="114">
                  <c:v>39928</c:v>
                </c:pt>
                <c:pt idx="115">
                  <c:v>39929</c:v>
                </c:pt>
                <c:pt idx="116">
                  <c:v>39930</c:v>
                </c:pt>
                <c:pt idx="117">
                  <c:v>39931</c:v>
                </c:pt>
                <c:pt idx="118">
                  <c:v>39932</c:v>
                </c:pt>
                <c:pt idx="119">
                  <c:v>39933</c:v>
                </c:pt>
                <c:pt idx="120">
                  <c:v>39934</c:v>
                </c:pt>
                <c:pt idx="121">
                  <c:v>39935</c:v>
                </c:pt>
                <c:pt idx="122">
                  <c:v>39936</c:v>
                </c:pt>
                <c:pt idx="123">
                  <c:v>39937</c:v>
                </c:pt>
                <c:pt idx="124">
                  <c:v>39938</c:v>
                </c:pt>
                <c:pt idx="125">
                  <c:v>39939</c:v>
                </c:pt>
                <c:pt idx="126">
                  <c:v>39940</c:v>
                </c:pt>
                <c:pt idx="127">
                  <c:v>39941</c:v>
                </c:pt>
                <c:pt idx="128">
                  <c:v>39942</c:v>
                </c:pt>
                <c:pt idx="129">
                  <c:v>39943</c:v>
                </c:pt>
                <c:pt idx="130">
                  <c:v>39944</c:v>
                </c:pt>
                <c:pt idx="131">
                  <c:v>39945</c:v>
                </c:pt>
                <c:pt idx="132">
                  <c:v>39946</c:v>
                </c:pt>
                <c:pt idx="133">
                  <c:v>39947</c:v>
                </c:pt>
                <c:pt idx="134">
                  <c:v>39948</c:v>
                </c:pt>
                <c:pt idx="135">
                  <c:v>39949</c:v>
                </c:pt>
                <c:pt idx="136">
                  <c:v>39950</c:v>
                </c:pt>
                <c:pt idx="137">
                  <c:v>39951</c:v>
                </c:pt>
                <c:pt idx="138">
                  <c:v>39952</c:v>
                </c:pt>
                <c:pt idx="139">
                  <c:v>39953</c:v>
                </c:pt>
                <c:pt idx="140">
                  <c:v>39954</c:v>
                </c:pt>
                <c:pt idx="141">
                  <c:v>39955</c:v>
                </c:pt>
                <c:pt idx="142">
                  <c:v>39956</c:v>
                </c:pt>
                <c:pt idx="143">
                  <c:v>39957</c:v>
                </c:pt>
                <c:pt idx="144">
                  <c:v>39958</c:v>
                </c:pt>
                <c:pt idx="145">
                  <c:v>39959</c:v>
                </c:pt>
                <c:pt idx="146">
                  <c:v>39960</c:v>
                </c:pt>
                <c:pt idx="147">
                  <c:v>39961</c:v>
                </c:pt>
                <c:pt idx="148">
                  <c:v>39962</c:v>
                </c:pt>
                <c:pt idx="149">
                  <c:v>39963</c:v>
                </c:pt>
                <c:pt idx="150">
                  <c:v>39964</c:v>
                </c:pt>
                <c:pt idx="151">
                  <c:v>39965</c:v>
                </c:pt>
                <c:pt idx="152">
                  <c:v>39966</c:v>
                </c:pt>
                <c:pt idx="153">
                  <c:v>39967</c:v>
                </c:pt>
                <c:pt idx="154">
                  <c:v>39968</c:v>
                </c:pt>
                <c:pt idx="155">
                  <c:v>39969</c:v>
                </c:pt>
                <c:pt idx="156">
                  <c:v>39970</c:v>
                </c:pt>
                <c:pt idx="157">
                  <c:v>39971</c:v>
                </c:pt>
                <c:pt idx="158">
                  <c:v>39972</c:v>
                </c:pt>
                <c:pt idx="159">
                  <c:v>39973</c:v>
                </c:pt>
                <c:pt idx="160">
                  <c:v>39974</c:v>
                </c:pt>
                <c:pt idx="161">
                  <c:v>39975</c:v>
                </c:pt>
                <c:pt idx="162">
                  <c:v>39976</c:v>
                </c:pt>
                <c:pt idx="163">
                  <c:v>39977</c:v>
                </c:pt>
                <c:pt idx="164">
                  <c:v>39978</c:v>
                </c:pt>
                <c:pt idx="165">
                  <c:v>39979</c:v>
                </c:pt>
                <c:pt idx="166">
                  <c:v>39980</c:v>
                </c:pt>
                <c:pt idx="167">
                  <c:v>39981</c:v>
                </c:pt>
                <c:pt idx="168">
                  <c:v>39982</c:v>
                </c:pt>
                <c:pt idx="169">
                  <c:v>39983</c:v>
                </c:pt>
                <c:pt idx="170">
                  <c:v>39984</c:v>
                </c:pt>
                <c:pt idx="171">
                  <c:v>39985</c:v>
                </c:pt>
                <c:pt idx="172">
                  <c:v>39986</c:v>
                </c:pt>
                <c:pt idx="173">
                  <c:v>39987</c:v>
                </c:pt>
                <c:pt idx="174">
                  <c:v>39988</c:v>
                </c:pt>
                <c:pt idx="175">
                  <c:v>39989</c:v>
                </c:pt>
                <c:pt idx="176">
                  <c:v>39990</c:v>
                </c:pt>
                <c:pt idx="177">
                  <c:v>39991</c:v>
                </c:pt>
                <c:pt idx="178">
                  <c:v>39992</c:v>
                </c:pt>
                <c:pt idx="179">
                  <c:v>39993</c:v>
                </c:pt>
                <c:pt idx="180">
                  <c:v>39994</c:v>
                </c:pt>
                <c:pt idx="181">
                  <c:v>39995</c:v>
                </c:pt>
                <c:pt idx="182">
                  <c:v>39996</c:v>
                </c:pt>
                <c:pt idx="183">
                  <c:v>39997</c:v>
                </c:pt>
                <c:pt idx="184">
                  <c:v>39998</c:v>
                </c:pt>
                <c:pt idx="185">
                  <c:v>39999</c:v>
                </c:pt>
                <c:pt idx="186">
                  <c:v>40000</c:v>
                </c:pt>
                <c:pt idx="187">
                  <c:v>40001</c:v>
                </c:pt>
                <c:pt idx="188">
                  <c:v>40002</c:v>
                </c:pt>
                <c:pt idx="189">
                  <c:v>40003</c:v>
                </c:pt>
                <c:pt idx="190">
                  <c:v>40004</c:v>
                </c:pt>
                <c:pt idx="191">
                  <c:v>40005</c:v>
                </c:pt>
                <c:pt idx="192">
                  <c:v>40006</c:v>
                </c:pt>
                <c:pt idx="193">
                  <c:v>40007</c:v>
                </c:pt>
                <c:pt idx="194">
                  <c:v>40008</c:v>
                </c:pt>
                <c:pt idx="195">
                  <c:v>40009</c:v>
                </c:pt>
                <c:pt idx="196">
                  <c:v>40010</c:v>
                </c:pt>
                <c:pt idx="197">
                  <c:v>40011</c:v>
                </c:pt>
                <c:pt idx="198">
                  <c:v>40012</c:v>
                </c:pt>
                <c:pt idx="199">
                  <c:v>40013</c:v>
                </c:pt>
                <c:pt idx="200">
                  <c:v>40014</c:v>
                </c:pt>
                <c:pt idx="201">
                  <c:v>40015</c:v>
                </c:pt>
                <c:pt idx="202">
                  <c:v>40016</c:v>
                </c:pt>
                <c:pt idx="203">
                  <c:v>40017</c:v>
                </c:pt>
                <c:pt idx="204">
                  <c:v>40018</c:v>
                </c:pt>
                <c:pt idx="205">
                  <c:v>40019</c:v>
                </c:pt>
                <c:pt idx="206">
                  <c:v>40020</c:v>
                </c:pt>
                <c:pt idx="207">
                  <c:v>40021</c:v>
                </c:pt>
                <c:pt idx="208">
                  <c:v>40022</c:v>
                </c:pt>
                <c:pt idx="209">
                  <c:v>40023</c:v>
                </c:pt>
                <c:pt idx="210">
                  <c:v>40024</c:v>
                </c:pt>
                <c:pt idx="211">
                  <c:v>40025</c:v>
                </c:pt>
                <c:pt idx="212">
                  <c:v>40026</c:v>
                </c:pt>
                <c:pt idx="213">
                  <c:v>40027</c:v>
                </c:pt>
                <c:pt idx="214">
                  <c:v>40028</c:v>
                </c:pt>
                <c:pt idx="215">
                  <c:v>40029</c:v>
                </c:pt>
                <c:pt idx="216">
                  <c:v>40030</c:v>
                </c:pt>
                <c:pt idx="217">
                  <c:v>40031</c:v>
                </c:pt>
                <c:pt idx="218">
                  <c:v>40032</c:v>
                </c:pt>
                <c:pt idx="219">
                  <c:v>40033</c:v>
                </c:pt>
                <c:pt idx="220">
                  <c:v>40034</c:v>
                </c:pt>
                <c:pt idx="221">
                  <c:v>40035</c:v>
                </c:pt>
                <c:pt idx="222">
                  <c:v>40036</c:v>
                </c:pt>
                <c:pt idx="223">
                  <c:v>40037</c:v>
                </c:pt>
                <c:pt idx="224">
                  <c:v>40038</c:v>
                </c:pt>
                <c:pt idx="225">
                  <c:v>40039</c:v>
                </c:pt>
                <c:pt idx="226">
                  <c:v>40040</c:v>
                </c:pt>
                <c:pt idx="227">
                  <c:v>40041</c:v>
                </c:pt>
                <c:pt idx="228">
                  <c:v>40042</c:v>
                </c:pt>
                <c:pt idx="229">
                  <c:v>40043</c:v>
                </c:pt>
                <c:pt idx="230">
                  <c:v>40044</c:v>
                </c:pt>
                <c:pt idx="231">
                  <c:v>40045</c:v>
                </c:pt>
                <c:pt idx="232">
                  <c:v>40046</c:v>
                </c:pt>
                <c:pt idx="233">
                  <c:v>40047</c:v>
                </c:pt>
                <c:pt idx="234">
                  <c:v>40048</c:v>
                </c:pt>
                <c:pt idx="235">
                  <c:v>40049</c:v>
                </c:pt>
                <c:pt idx="236">
                  <c:v>40050</c:v>
                </c:pt>
                <c:pt idx="237">
                  <c:v>40051</c:v>
                </c:pt>
                <c:pt idx="238">
                  <c:v>40052</c:v>
                </c:pt>
                <c:pt idx="239">
                  <c:v>40053</c:v>
                </c:pt>
                <c:pt idx="240">
                  <c:v>40054</c:v>
                </c:pt>
                <c:pt idx="241">
                  <c:v>40055</c:v>
                </c:pt>
                <c:pt idx="242">
                  <c:v>40056</c:v>
                </c:pt>
                <c:pt idx="243">
                  <c:v>40057</c:v>
                </c:pt>
                <c:pt idx="244">
                  <c:v>40058</c:v>
                </c:pt>
                <c:pt idx="245">
                  <c:v>40059</c:v>
                </c:pt>
                <c:pt idx="246">
                  <c:v>40060</c:v>
                </c:pt>
                <c:pt idx="247">
                  <c:v>40061</c:v>
                </c:pt>
                <c:pt idx="248">
                  <c:v>40062</c:v>
                </c:pt>
                <c:pt idx="249">
                  <c:v>40063</c:v>
                </c:pt>
                <c:pt idx="250">
                  <c:v>40064</c:v>
                </c:pt>
                <c:pt idx="251">
                  <c:v>40065</c:v>
                </c:pt>
                <c:pt idx="252">
                  <c:v>40066</c:v>
                </c:pt>
                <c:pt idx="253">
                  <c:v>40067</c:v>
                </c:pt>
                <c:pt idx="254">
                  <c:v>40068</c:v>
                </c:pt>
                <c:pt idx="255">
                  <c:v>40069</c:v>
                </c:pt>
                <c:pt idx="256">
                  <c:v>40070</c:v>
                </c:pt>
                <c:pt idx="257">
                  <c:v>40071</c:v>
                </c:pt>
                <c:pt idx="258">
                  <c:v>40072</c:v>
                </c:pt>
                <c:pt idx="259">
                  <c:v>40073</c:v>
                </c:pt>
                <c:pt idx="260">
                  <c:v>40074</c:v>
                </c:pt>
                <c:pt idx="261">
                  <c:v>40075</c:v>
                </c:pt>
                <c:pt idx="262">
                  <c:v>40076</c:v>
                </c:pt>
                <c:pt idx="263">
                  <c:v>40077</c:v>
                </c:pt>
                <c:pt idx="264">
                  <c:v>40078</c:v>
                </c:pt>
                <c:pt idx="265">
                  <c:v>40079</c:v>
                </c:pt>
                <c:pt idx="266">
                  <c:v>40080</c:v>
                </c:pt>
                <c:pt idx="267">
                  <c:v>40081</c:v>
                </c:pt>
                <c:pt idx="268">
                  <c:v>40082</c:v>
                </c:pt>
                <c:pt idx="269">
                  <c:v>40083</c:v>
                </c:pt>
                <c:pt idx="270">
                  <c:v>40084</c:v>
                </c:pt>
                <c:pt idx="271">
                  <c:v>40085</c:v>
                </c:pt>
                <c:pt idx="272">
                  <c:v>40086</c:v>
                </c:pt>
                <c:pt idx="273">
                  <c:v>40087</c:v>
                </c:pt>
                <c:pt idx="274">
                  <c:v>40088</c:v>
                </c:pt>
                <c:pt idx="275">
                  <c:v>40089</c:v>
                </c:pt>
                <c:pt idx="276">
                  <c:v>40090</c:v>
                </c:pt>
                <c:pt idx="277">
                  <c:v>40091</c:v>
                </c:pt>
                <c:pt idx="278">
                  <c:v>40092</c:v>
                </c:pt>
                <c:pt idx="279">
                  <c:v>40093</c:v>
                </c:pt>
                <c:pt idx="280">
                  <c:v>40094</c:v>
                </c:pt>
                <c:pt idx="281">
                  <c:v>40095</c:v>
                </c:pt>
                <c:pt idx="282">
                  <c:v>40096</c:v>
                </c:pt>
                <c:pt idx="283">
                  <c:v>40097</c:v>
                </c:pt>
                <c:pt idx="284">
                  <c:v>40098</c:v>
                </c:pt>
                <c:pt idx="285">
                  <c:v>40099</c:v>
                </c:pt>
                <c:pt idx="286">
                  <c:v>40100</c:v>
                </c:pt>
                <c:pt idx="287">
                  <c:v>40101</c:v>
                </c:pt>
                <c:pt idx="288">
                  <c:v>40102</c:v>
                </c:pt>
                <c:pt idx="289">
                  <c:v>40103</c:v>
                </c:pt>
                <c:pt idx="290">
                  <c:v>40104</c:v>
                </c:pt>
                <c:pt idx="291">
                  <c:v>40105</c:v>
                </c:pt>
                <c:pt idx="292">
                  <c:v>40106</c:v>
                </c:pt>
                <c:pt idx="293">
                  <c:v>40107</c:v>
                </c:pt>
                <c:pt idx="294">
                  <c:v>40108</c:v>
                </c:pt>
                <c:pt idx="295">
                  <c:v>40109</c:v>
                </c:pt>
                <c:pt idx="296">
                  <c:v>40110</c:v>
                </c:pt>
                <c:pt idx="297">
                  <c:v>40111</c:v>
                </c:pt>
                <c:pt idx="298">
                  <c:v>40112</c:v>
                </c:pt>
                <c:pt idx="299">
                  <c:v>40113</c:v>
                </c:pt>
                <c:pt idx="300">
                  <c:v>40114</c:v>
                </c:pt>
                <c:pt idx="301">
                  <c:v>40115</c:v>
                </c:pt>
                <c:pt idx="302">
                  <c:v>40116</c:v>
                </c:pt>
                <c:pt idx="303">
                  <c:v>40117</c:v>
                </c:pt>
                <c:pt idx="304">
                  <c:v>40118</c:v>
                </c:pt>
                <c:pt idx="305">
                  <c:v>40119</c:v>
                </c:pt>
                <c:pt idx="306">
                  <c:v>40120</c:v>
                </c:pt>
                <c:pt idx="307">
                  <c:v>40121</c:v>
                </c:pt>
                <c:pt idx="308">
                  <c:v>40122</c:v>
                </c:pt>
                <c:pt idx="309">
                  <c:v>40123</c:v>
                </c:pt>
                <c:pt idx="310">
                  <c:v>40124</c:v>
                </c:pt>
                <c:pt idx="311">
                  <c:v>40125</c:v>
                </c:pt>
                <c:pt idx="312">
                  <c:v>40126</c:v>
                </c:pt>
                <c:pt idx="313">
                  <c:v>40127</c:v>
                </c:pt>
                <c:pt idx="314">
                  <c:v>40128</c:v>
                </c:pt>
                <c:pt idx="315">
                  <c:v>40129</c:v>
                </c:pt>
                <c:pt idx="316">
                  <c:v>40130</c:v>
                </c:pt>
                <c:pt idx="317">
                  <c:v>40131</c:v>
                </c:pt>
                <c:pt idx="318">
                  <c:v>40132</c:v>
                </c:pt>
                <c:pt idx="319">
                  <c:v>40133</c:v>
                </c:pt>
                <c:pt idx="320">
                  <c:v>40134</c:v>
                </c:pt>
                <c:pt idx="321">
                  <c:v>40135</c:v>
                </c:pt>
                <c:pt idx="322">
                  <c:v>40136</c:v>
                </c:pt>
                <c:pt idx="323">
                  <c:v>40137</c:v>
                </c:pt>
                <c:pt idx="324">
                  <c:v>40138</c:v>
                </c:pt>
                <c:pt idx="325">
                  <c:v>40139</c:v>
                </c:pt>
                <c:pt idx="326">
                  <c:v>40140</c:v>
                </c:pt>
                <c:pt idx="327">
                  <c:v>40141</c:v>
                </c:pt>
                <c:pt idx="328">
                  <c:v>40142</c:v>
                </c:pt>
                <c:pt idx="329">
                  <c:v>40143</c:v>
                </c:pt>
                <c:pt idx="330">
                  <c:v>40144</c:v>
                </c:pt>
                <c:pt idx="331">
                  <c:v>40145</c:v>
                </c:pt>
                <c:pt idx="332">
                  <c:v>40146</c:v>
                </c:pt>
                <c:pt idx="333">
                  <c:v>40147</c:v>
                </c:pt>
                <c:pt idx="334">
                  <c:v>40148</c:v>
                </c:pt>
                <c:pt idx="335">
                  <c:v>40149</c:v>
                </c:pt>
                <c:pt idx="336">
                  <c:v>40150</c:v>
                </c:pt>
                <c:pt idx="337">
                  <c:v>40151</c:v>
                </c:pt>
                <c:pt idx="338">
                  <c:v>40152</c:v>
                </c:pt>
                <c:pt idx="339">
                  <c:v>40153</c:v>
                </c:pt>
                <c:pt idx="340">
                  <c:v>40154</c:v>
                </c:pt>
                <c:pt idx="341">
                  <c:v>40155</c:v>
                </c:pt>
                <c:pt idx="342">
                  <c:v>40156</c:v>
                </c:pt>
                <c:pt idx="343">
                  <c:v>40157</c:v>
                </c:pt>
                <c:pt idx="344">
                  <c:v>40158</c:v>
                </c:pt>
                <c:pt idx="345">
                  <c:v>40159</c:v>
                </c:pt>
                <c:pt idx="346">
                  <c:v>40160</c:v>
                </c:pt>
                <c:pt idx="347">
                  <c:v>40161</c:v>
                </c:pt>
                <c:pt idx="348">
                  <c:v>40162</c:v>
                </c:pt>
                <c:pt idx="349">
                  <c:v>40163</c:v>
                </c:pt>
                <c:pt idx="350">
                  <c:v>40164</c:v>
                </c:pt>
                <c:pt idx="351">
                  <c:v>40165</c:v>
                </c:pt>
                <c:pt idx="352">
                  <c:v>40166</c:v>
                </c:pt>
                <c:pt idx="353">
                  <c:v>40167</c:v>
                </c:pt>
                <c:pt idx="354">
                  <c:v>40168</c:v>
                </c:pt>
                <c:pt idx="355">
                  <c:v>40169</c:v>
                </c:pt>
                <c:pt idx="356">
                  <c:v>40170</c:v>
                </c:pt>
                <c:pt idx="357">
                  <c:v>40171</c:v>
                </c:pt>
                <c:pt idx="358">
                  <c:v>40172</c:v>
                </c:pt>
                <c:pt idx="359">
                  <c:v>40173</c:v>
                </c:pt>
                <c:pt idx="360">
                  <c:v>40174</c:v>
                </c:pt>
                <c:pt idx="361">
                  <c:v>40175</c:v>
                </c:pt>
                <c:pt idx="362">
                  <c:v>40176</c:v>
                </c:pt>
                <c:pt idx="363">
                  <c:v>40177</c:v>
                </c:pt>
                <c:pt idx="364">
                  <c:v>40178</c:v>
                </c:pt>
                <c:pt idx="365">
                  <c:v>40179</c:v>
                </c:pt>
                <c:pt idx="366">
                  <c:v>40180</c:v>
                </c:pt>
                <c:pt idx="367">
                  <c:v>40181</c:v>
                </c:pt>
                <c:pt idx="368">
                  <c:v>40182</c:v>
                </c:pt>
                <c:pt idx="369">
                  <c:v>40183</c:v>
                </c:pt>
                <c:pt idx="370">
                  <c:v>40184</c:v>
                </c:pt>
                <c:pt idx="371">
                  <c:v>40185</c:v>
                </c:pt>
                <c:pt idx="372">
                  <c:v>40186</c:v>
                </c:pt>
                <c:pt idx="373">
                  <c:v>40187</c:v>
                </c:pt>
                <c:pt idx="374">
                  <c:v>40188</c:v>
                </c:pt>
                <c:pt idx="375">
                  <c:v>40189</c:v>
                </c:pt>
                <c:pt idx="376">
                  <c:v>40190</c:v>
                </c:pt>
                <c:pt idx="377">
                  <c:v>40191</c:v>
                </c:pt>
                <c:pt idx="378">
                  <c:v>40192</c:v>
                </c:pt>
                <c:pt idx="379">
                  <c:v>40193</c:v>
                </c:pt>
                <c:pt idx="380">
                  <c:v>40194</c:v>
                </c:pt>
                <c:pt idx="381">
                  <c:v>40195</c:v>
                </c:pt>
                <c:pt idx="382">
                  <c:v>40196</c:v>
                </c:pt>
                <c:pt idx="383">
                  <c:v>40197</c:v>
                </c:pt>
                <c:pt idx="384">
                  <c:v>40198</c:v>
                </c:pt>
                <c:pt idx="385">
                  <c:v>40199</c:v>
                </c:pt>
                <c:pt idx="386">
                  <c:v>40200</c:v>
                </c:pt>
                <c:pt idx="387">
                  <c:v>40201</c:v>
                </c:pt>
                <c:pt idx="388">
                  <c:v>40202</c:v>
                </c:pt>
                <c:pt idx="389">
                  <c:v>40203</c:v>
                </c:pt>
                <c:pt idx="390">
                  <c:v>40204</c:v>
                </c:pt>
                <c:pt idx="391">
                  <c:v>40205</c:v>
                </c:pt>
                <c:pt idx="392">
                  <c:v>40206</c:v>
                </c:pt>
                <c:pt idx="393">
                  <c:v>40207</c:v>
                </c:pt>
                <c:pt idx="394">
                  <c:v>40208</c:v>
                </c:pt>
                <c:pt idx="395">
                  <c:v>40209</c:v>
                </c:pt>
                <c:pt idx="396">
                  <c:v>40210</c:v>
                </c:pt>
                <c:pt idx="397">
                  <c:v>40211</c:v>
                </c:pt>
                <c:pt idx="398">
                  <c:v>40212</c:v>
                </c:pt>
                <c:pt idx="399">
                  <c:v>40213</c:v>
                </c:pt>
                <c:pt idx="400">
                  <c:v>40214</c:v>
                </c:pt>
                <c:pt idx="401">
                  <c:v>40215</c:v>
                </c:pt>
                <c:pt idx="402">
                  <c:v>40216</c:v>
                </c:pt>
                <c:pt idx="403">
                  <c:v>40217</c:v>
                </c:pt>
                <c:pt idx="404">
                  <c:v>40218</c:v>
                </c:pt>
                <c:pt idx="405">
                  <c:v>40219</c:v>
                </c:pt>
                <c:pt idx="406">
                  <c:v>40220</c:v>
                </c:pt>
                <c:pt idx="407">
                  <c:v>40221</c:v>
                </c:pt>
                <c:pt idx="408">
                  <c:v>40222</c:v>
                </c:pt>
                <c:pt idx="409">
                  <c:v>40223</c:v>
                </c:pt>
                <c:pt idx="410">
                  <c:v>40224</c:v>
                </c:pt>
                <c:pt idx="411">
                  <c:v>40225</c:v>
                </c:pt>
                <c:pt idx="412">
                  <c:v>40226</c:v>
                </c:pt>
                <c:pt idx="413">
                  <c:v>40227</c:v>
                </c:pt>
                <c:pt idx="414">
                  <c:v>40228</c:v>
                </c:pt>
                <c:pt idx="415">
                  <c:v>40229</c:v>
                </c:pt>
                <c:pt idx="416">
                  <c:v>40230</c:v>
                </c:pt>
                <c:pt idx="417">
                  <c:v>40231</c:v>
                </c:pt>
                <c:pt idx="418">
                  <c:v>40232</c:v>
                </c:pt>
                <c:pt idx="419">
                  <c:v>40233</c:v>
                </c:pt>
                <c:pt idx="420">
                  <c:v>40234</c:v>
                </c:pt>
                <c:pt idx="421">
                  <c:v>40235</c:v>
                </c:pt>
                <c:pt idx="422">
                  <c:v>40236</c:v>
                </c:pt>
                <c:pt idx="423">
                  <c:v>40237</c:v>
                </c:pt>
                <c:pt idx="424">
                  <c:v>40238</c:v>
                </c:pt>
                <c:pt idx="425">
                  <c:v>40239</c:v>
                </c:pt>
                <c:pt idx="426">
                  <c:v>40240</c:v>
                </c:pt>
                <c:pt idx="427">
                  <c:v>40241</c:v>
                </c:pt>
                <c:pt idx="428">
                  <c:v>40242</c:v>
                </c:pt>
                <c:pt idx="429">
                  <c:v>40243</c:v>
                </c:pt>
                <c:pt idx="430">
                  <c:v>40244</c:v>
                </c:pt>
                <c:pt idx="431">
                  <c:v>40245</c:v>
                </c:pt>
                <c:pt idx="432">
                  <c:v>40246</c:v>
                </c:pt>
                <c:pt idx="433">
                  <c:v>40247</c:v>
                </c:pt>
                <c:pt idx="434">
                  <c:v>40248</c:v>
                </c:pt>
                <c:pt idx="435">
                  <c:v>40249</c:v>
                </c:pt>
                <c:pt idx="436">
                  <c:v>40250</c:v>
                </c:pt>
                <c:pt idx="437">
                  <c:v>40251</c:v>
                </c:pt>
                <c:pt idx="438">
                  <c:v>40252</c:v>
                </c:pt>
                <c:pt idx="439">
                  <c:v>40253</c:v>
                </c:pt>
                <c:pt idx="440">
                  <c:v>40254</c:v>
                </c:pt>
                <c:pt idx="441">
                  <c:v>40255</c:v>
                </c:pt>
                <c:pt idx="442">
                  <c:v>40256</c:v>
                </c:pt>
                <c:pt idx="443">
                  <c:v>40257</c:v>
                </c:pt>
                <c:pt idx="444">
                  <c:v>40258</c:v>
                </c:pt>
                <c:pt idx="445">
                  <c:v>40259</c:v>
                </c:pt>
                <c:pt idx="446">
                  <c:v>40260</c:v>
                </c:pt>
                <c:pt idx="447">
                  <c:v>40261</c:v>
                </c:pt>
                <c:pt idx="448">
                  <c:v>40262</c:v>
                </c:pt>
                <c:pt idx="449">
                  <c:v>40263</c:v>
                </c:pt>
                <c:pt idx="450">
                  <c:v>40264</c:v>
                </c:pt>
                <c:pt idx="451">
                  <c:v>40265</c:v>
                </c:pt>
                <c:pt idx="452">
                  <c:v>40266</c:v>
                </c:pt>
                <c:pt idx="453">
                  <c:v>40267</c:v>
                </c:pt>
                <c:pt idx="454">
                  <c:v>40268</c:v>
                </c:pt>
                <c:pt idx="455">
                  <c:v>40269</c:v>
                </c:pt>
                <c:pt idx="456">
                  <c:v>40270</c:v>
                </c:pt>
                <c:pt idx="457">
                  <c:v>40271</c:v>
                </c:pt>
                <c:pt idx="458">
                  <c:v>40272</c:v>
                </c:pt>
                <c:pt idx="459">
                  <c:v>40273</c:v>
                </c:pt>
                <c:pt idx="460">
                  <c:v>40274</c:v>
                </c:pt>
                <c:pt idx="461">
                  <c:v>40275</c:v>
                </c:pt>
                <c:pt idx="462">
                  <c:v>40276</c:v>
                </c:pt>
                <c:pt idx="463">
                  <c:v>40277</c:v>
                </c:pt>
                <c:pt idx="464">
                  <c:v>40278</c:v>
                </c:pt>
                <c:pt idx="465">
                  <c:v>40279</c:v>
                </c:pt>
                <c:pt idx="466">
                  <c:v>40280</c:v>
                </c:pt>
                <c:pt idx="467">
                  <c:v>40281</c:v>
                </c:pt>
                <c:pt idx="468">
                  <c:v>40282</c:v>
                </c:pt>
                <c:pt idx="469">
                  <c:v>40283</c:v>
                </c:pt>
                <c:pt idx="470">
                  <c:v>40284</c:v>
                </c:pt>
                <c:pt idx="471">
                  <c:v>40285</c:v>
                </c:pt>
                <c:pt idx="472">
                  <c:v>40286</c:v>
                </c:pt>
                <c:pt idx="473">
                  <c:v>40287</c:v>
                </c:pt>
                <c:pt idx="474">
                  <c:v>40288</c:v>
                </c:pt>
                <c:pt idx="475">
                  <c:v>40289</c:v>
                </c:pt>
                <c:pt idx="476">
                  <c:v>40290</c:v>
                </c:pt>
                <c:pt idx="477">
                  <c:v>40291</c:v>
                </c:pt>
                <c:pt idx="478">
                  <c:v>40292</c:v>
                </c:pt>
                <c:pt idx="479">
                  <c:v>40293</c:v>
                </c:pt>
                <c:pt idx="480">
                  <c:v>40294</c:v>
                </c:pt>
                <c:pt idx="481">
                  <c:v>40295</c:v>
                </c:pt>
                <c:pt idx="482">
                  <c:v>40296</c:v>
                </c:pt>
                <c:pt idx="483">
                  <c:v>40297</c:v>
                </c:pt>
                <c:pt idx="484">
                  <c:v>40298</c:v>
                </c:pt>
                <c:pt idx="485">
                  <c:v>40299</c:v>
                </c:pt>
                <c:pt idx="486">
                  <c:v>40300</c:v>
                </c:pt>
                <c:pt idx="487">
                  <c:v>40301</c:v>
                </c:pt>
                <c:pt idx="488">
                  <c:v>40302</c:v>
                </c:pt>
                <c:pt idx="489">
                  <c:v>40303</c:v>
                </c:pt>
                <c:pt idx="490">
                  <c:v>40304</c:v>
                </c:pt>
                <c:pt idx="491">
                  <c:v>40305</c:v>
                </c:pt>
                <c:pt idx="492">
                  <c:v>40306</c:v>
                </c:pt>
                <c:pt idx="493">
                  <c:v>40307</c:v>
                </c:pt>
                <c:pt idx="494">
                  <c:v>40308</c:v>
                </c:pt>
                <c:pt idx="495">
                  <c:v>40309</c:v>
                </c:pt>
                <c:pt idx="496">
                  <c:v>40310</c:v>
                </c:pt>
                <c:pt idx="497">
                  <c:v>40311</c:v>
                </c:pt>
                <c:pt idx="498">
                  <c:v>40312</c:v>
                </c:pt>
                <c:pt idx="499">
                  <c:v>40313</c:v>
                </c:pt>
                <c:pt idx="500">
                  <c:v>40314</c:v>
                </c:pt>
                <c:pt idx="501">
                  <c:v>40315</c:v>
                </c:pt>
                <c:pt idx="502">
                  <c:v>40316</c:v>
                </c:pt>
                <c:pt idx="503">
                  <c:v>40317</c:v>
                </c:pt>
                <c:pt idx="504">
                  <c:v>40318</c:v>
                </c:pt>
                <c:pt idx="505">
                  <c:v>40319</c:v>
                </c:pt>
                <c:pt idx="506">
                  <c:v>40320</c:v>
                </c:pt>
                <c:pt idx="507">
                  <c:v>40321</c:v>
                </c:pt>
                <c:pt idx="508">
                  <c:v>40322</c:v>
                </c:pt>
                <c:pt idx="509">
                  <c:v>40323</c:v>
                </c:pt>
                <c:pt idx="510">
                  <c:v>40324</c:v>
                </c:pt>
                <c:pt idx="511">
                  <c:v>40325</c:v>
                </c:pt>
                <c:pt idx="512">
                  <c:v>40326</c:v>
                </c:pt>
                <c:pt idx="513">
                  <c:v>40327</c:v>
                </c:pt>
                <c:pt idx="514">
                  <c:v>40328</c:v>
                </c:pt>
                <c:pt idx="515">
                  <c:v>40329</c:v>
                </c:pt>
                <c:pt idx="516">
                  <c:v>40330</c:v>
                </c:pt>
                <c:pt idx="517">
                  <c:v>40331</c:v>
                </c:pt>
                <c:pt idx="518">
                  <c:v>40332</c:v>
                </c:pt>
                <c:pt idx="519">
                  <c:v>40333</c:v>
                </c:pt>
                <c:pt idx="520">
                  <c:v>40334</c:v>
                </c:pt>
                <c:pt idx="521">
                  <c:v>40335</c:v>
                </c:pt>
                <c:pt idx="522">
                  <c:v>40336</c:v>
                </c:pt>
                <c:pt idx="523">
                  <c:v>40337</c:v>
                </c:pt>
                <c:pt idx="524">
                  <c:v>40338</c:v>
                </c:pt>
                <c:pt idx="525">
                  <c:v>40339</c:v>
                </c:pt>
                <c:pt idx="526">
                  <c:v>40340</c:v>
                </c:pt>
                <c:pt idx="527">
                  <c:v>40341</c:v>
                </c:pt>
                <c:pt idx="528">
                  <c:v>40342</c:v>
                </c:pt>
                <c:pt idx="529">
                  <c:v>40343</c:v>
                </c:pt>
                <c:pt idx="530">
                  <c:v>40344</c:v>
                </c:pt>
                <c:pt idx="531">
                  <c:v>40345</c:v>
                </c:pt>
                <c:pt idx="532">
                  <c:v>40346</c:v>
                </c:pt>
                <c:pt idx="533">
                  <c:v>40347</c:v>
                </c:pt>
                <c:pt idx="534">
                  <c:v>40348</c:v>
                </c:pt>
                <c:pt idx="535">
                  <c:v>40349</c:v>
                </c:pt>
                <c:pt idx="536">
                  <c:v>40350</c:v>
                </c:pt>
                <c:pt idx="537">
                  <c:v>40351</c:v>
                </c:pt>
                <c:pt idx="538">
                  <c:v>40352</c:v>
                </c:pt>
                <c:pt idx="539">
                  <c:v>40353</c:v>
                </c:pt>
                <c:pt idx="540">
                  <c:v>40354</c:v>
                </c:pt>
                <c:pt idx="541">
                  <c:v>40355</c:v>
                </c:pt>
                <c:pt idx="542">
                  <c:v>40356</c:v>
                </c:pt>
                <c:pt idx="543">
                  <c:v>40357</c:v>
                </c:pt>
                <c:pt idx="544">
                  <c:v>40358</c:v>
                </c:pt>
                <c:pt idx="545">
                  <c:v>40359</c:v>
                </c:pt>
                <c:pt idx="546">
                  <c:v>40360</c:v>
                </c:pt>
                <c:pt idx="547">
                  <c:v>40361</c:v>
                </c:pt>
                <c:pt idx="548">
                  <c:v>40362</c:v>
                </c:pt>
                <c:pt idx="549">
                  <c:v>40363</c:v>
                </c:pt>
                <c:pt idx="550">
                  <c:v>40364</c:v>
                </c:pt>
                <c:pt idx="551">
                  <c:v>40365</c:v>
                </c:pt>
                <c:pt idx="552">
                  <c:v>40366</c:v>
                </c:pt>
                <c:pt idx="553">
                  <c:v>40367</c:v>
                </c:pt>
                <c:pt idx="554">
                  <c:v>40368</c:v>
                </c:pt>
                <c:pt idx="555">
                  <c:v>40369</c:v>
                </c:pt>
                <c:pt idx="556">
                  <c:v>40370</c:v>
                </c:pt>
                <c:pt idx="557">
                  <c:v>40371</c:v>
                </c:pt>
                <c:pt idx="558">
                  <c:v>40372</c:v>
                </c:pt>
                <c:pt idx="559">
                  <c:v>40373</c:v>
                </c:pt>
                <c:pt idx="560">
                  <c:v>40374</c:v>
                </c:pt>
                <c:pt idx="561">
                  <c:v>40375</c:v>
                </c:pt>
                <c:pt idx="562">
                  <c:v>40376</c:v>
                </c:pt>
                <c:pt idx="563">
                  <c:v>40377</c:v>
                </c:pt>
                <c:pt idx="564">
                  <c:v>40378</c:v>
                </c:pt>
                <c:pt idx="565">
                  <c:v>40379</c:v>
                </c:pt>
                <c:pt idx="566">
                  <c:v>40380</c:v>
                </c:pt>
                <c:pt idx="567">
                  <c:v>40381</c:v>
                </c:pt>
                <c:pt idx="568">
                  <c:v>40382</c:v>
                </c:pt>
                <c:pt idx="569">
                  <c:v>40383</c:v>
                </c:pt>
                <c:pt idx="570">
                  <c:v>40384</c:v>
                </c:pt>
                <c:pt idx="571">
                  <c:v>40385</c:v>
                </c:pt>
                <c:pt idx="572">
                  <c:v>40386</c:v>
                </c:pt>
                <c:pt idx="573">
                  <c:v>40387</c:v>
                </c:pt>
                <c:pt idx="574">
                  <c:v>40388</c:v>
                </c:pt>
                <c:pt idx="575">
                  <c:v>40389</c:v>
                </c:pt>
                <c:pt idx="576">
                  <c:v>40390</c:v>
                </c:pt>
                <c:pt idx="577">
                  <c:v>40391</c:v>
                </c:pt>
                <c:pt idx="578">
                  <c:v>40392</c:v>
                </c:pt>
                <c:pt idx="579">
                  <c:v>40393</c:v>
                </c:pt>
                <c:pt idx="580">
                  <c:v>40394</c:v>
                </c:pt>
                <c:pt idx="581">
                  <c:v>40395</c:v>
                </c:pt>
                <c:pt idx="582">
                  <c:v>40396</c:v>
                </c:pt>
                <c:pt idx="583">
                  <c:v>40397</c:v>
                </c:pt>
                <c:pt idx="584">
                  <c:v>40398</c:v>
                </c:pt>
                <c:pt idx="585">
                  <c:v>40399</c:v>
                </c:pt>
                <c:pt idx="586">
                  <c:v>40400</c:v>
                </c:pt>
                <c:pt idx="587">
                  <c:v>40401</c:v>
                </c:pt>
                <c:pt idx="588">
                  <c:v>40402</c:v>
                </c:pt>
                <c:pt idx="589">
                  <c:v>40403</c:v>
                </c:pt>
                <c:pt idx="590">
                  <c:v>40404</c:v>
                </c:pt>
                <c:pt idx="591">
                  <c:v>40405</c:v>
                </c:pt>
                <c:pt idx="592">
                  <c:v>40406</c:v>
                </c:pt>
                <c:pt idx="593">
                  <c:v>40407</c:v>
                </c:pt>
                <c:pt idx="594">
                  <c:v>40408</c:v>
                </c:pt>
                <c:pt idx="595">
                  <c:v>40409</c:v>
                </c:pt>
                <c:pt idx="596">
                  <c:v>40410</c:v>
                </c:pt>
                <c:pt idx="597">
                  <c:v>40411</c:v>
                </c:pt>
                <c:pt idx="598">
                  <c:v>40412</c:v>
                </c:pt>
                <c:pt idx="599">
                  <c:v>40413</c:v>
                </c:pt>
                <c:pt idx="600">
                  <c:v>40414</c:v>
                </c:pt>
                <c:pt idx="601">
                  <c:v>40415</c:v>
                </c:pt>
                <c:pt idx="602">
                  <c:v>40416</c:v>
                </c:pt>
                <c:pt idx="603">
                  <c:v>40417</c:v>
                </c:pt>
                <c:pt idx="604">
                  <c:v>40418</c:v>
                </c:pt>
                <c:pt idx="605">
                  <c:v>40419</c:v>
                </c:pt>
                <c:pt idx="606">
                  <c:v>40420</c:v>
                </c:pt>
                <c:pt idx="607">
                  <c:v>40421</c:v>
                </c:pt>
                <c:pt idx="608">
                  <c:v>40422</c:v>
                </c:pt>
                <c:pt idx="609">
                  <c:v>40423</c:v>
                </c:pt>
                <c:pt idx="610">
                  <c:v>40424</c:v>
                </c:pt>
                <c:pt idx="611">
                  <c:v>40425</c:v>
                </c:pt>
                <c:pt idx="612">
                  <c:v>40426</c:v>
                </c:pt>
                <c:pt idx="613">
                  <c:v>40427</c:v>
                </c:pt>
                <c:pt idx="614">
                  <c:v>40428</c:v>
                </c:pt>
                <c:pt idx="615">
                  <c:v>40429</c:v>
                </c:pt>
                <c:pt idx="616">
                  <c:v>40430</c:v>
                </c:pt>
                <c:pt idx="617">
                  <c:v>40431</c:v>
                </c:pt>
                <c:pt idx="618">
                  <c:v>40432</c:v>
                </c:pt>
                <c:pt idx="619">
                  <c:v>40433</c:v>
                </c:pt>
                <c:pt idx="620">
                  <c:v>40434</c:v>
                </c:pt>
                <c:pt idx="621">
                  <c:v>40435</c:v>
                </c:pt>
                <c:pt idx="622">
                  <c:v>40436</c:v>
                </c:pt>
                <c:pt idx="623">
                  <c:v>40437</c:v>
                </c:pt>
                <c:pt idx="624">
                  <c:v>40438</c:v>
                </c:pt>
                <c:pt idx="625">
                  <c:v>40439</c:v>
                </c:pt>
                <c:pt idx="626">
                  <c:v>40440</c:v>
                </c:pt>
                <c:pt idx="627">
                  <c:v>40441</c:v>
                </c:pt>
                <c:pt idx="628">
                  <c:v>40442</c:v>
                </c:pt>
                <c:pt idx="629">
                  <c:v>40443</c:v>
                </c:pt>
                <c:pt idx="630">
                  <c:v>40444</c:v>
                </c:pt>
                <c:pt idx="631">
                  <c:v>40445</c:v>
                </c:pt>
                <c:pt idx="632">
                  <c:v>40446</c:v>
                </c:pt>
                <c:pt idx="633">
                  <c:v>40447</c:v>
                </c:pt>
                <c:pt idx="634">
                  <c:v>40448</c:v>
                </c:pt>
                <c:pt idx="635">
                  <c:v>40449</c:v>
                </c:pt>
                <c:pt idx="636">
                  <c:v>40450</c:v>
                </c:pt>
                <c:pt idx="637">
                  <c:v>40451</c:v>
                </c:pt>
                <c:pt idx="638">
                  <c:v>40452</c:v>
                </c:pt>
                <c:pt idx="639">
                  <c:v>40453</c:v>
                </c:pt>
                <c:pt idx="640">
                  <c:v>40454</c:v>
                </c:pt>
                <c:pt idx="641">
                  <c:v>40455</c:v>
                </c:pt>
                <c:pt idx="642">
                  <c:v>40456</c:v>
                </c:pt>
                <c:pt idx="643">
                  <c:v>40457</c:v>
                </c:pt>
                <c:pt idx="644">
                  <c:v>40458</c:v>
                </c:pt>
                <c:pt idx="645">
                  <c:v>40459</c:v>
                </c:pt>
                <c:pt idx="646">
                  <c:v>40460</c:v>
                </c:pt>
                <c:pt idx="647">
                  <c:v>40461</c:v>
                </c:pt>
                <c:pt idx="648">
                  <c:v>40462</c:v>
                </c:pt>
                <c:pt idx="649">
                  <c:v>40463</c:v>
                </c:pt>
                <c:pt idx="650">
                  <c:v>40464</c:v>
                </c:pt>
                <c:pt idx="651">
                  <c:v>40465</c:v>
                </c:pt>
                <c:pt idx="652">
                  <c:v>40466</c:v>
                </c:pt>
                <c:pt idx="653">
                  <c:v>40467</c:v>
                </c:pt>
                <c:pt idx="654">
                  <c:v>40468</c:v>
                </c:pt>
                <c:pt idx="655">
                  <c:v>40469</c:v>
                </c:pt>
                <c:pt idx="656">
                  <c:v>40470</c:v>
                </c:pt>
                <c:pt idx="657">
                  <c:v>40471</c:v>
                </c:pt>
                <c:pt idx="658">
                  <c:v>40472</c:v>
                </c:pt>
                <c:pt idx="659">
                  <c:v>40473</c:v>
                </c:pt>
                <c:pt idx="660">
                  <c:v>40474</c:v>
                </c:pt>
                <c:pt idx="661">
                  <c:v>40475</c:v>
                </c:pt>
                <c:pt idx="662">
                  <c:v>40476</c:v>
                </c:pt>
                <c:pt idx="663">
                  <c:v>40477</c:v>
                </c:pt>
                <c:pt idx="664">
                  <c:v>40478</c:v>
                </c:pt>
                <c:pt idx="665">
                  <c:v>40479</c:v>
                </c:pt>
                <c:pt idx="666">
                  <c:v>40480</c:v>
                </c:pt>
                <c:pt idx="667">
                  <c:v>40481</c:v>
                </c:pt>
                <c:pt idx="668">
                  <c:v>40482</c:v>
                </c:pt>
                <c:pt idx="669">
                  <c:v>40483</c:v>
                </c:pt>
                <c:pt idx="670">
                  <c:v>40484</c:v>
                </c:pt>
                <c:pt idx="671">
                  <c:v>40485</c:v>
                </c:pt>
                <c:pt idx="672">
                  <c:v>40486</c:v>
                </c:pt>
                <c:pt idx="673">
                  <c:v>40487</c:v>
                </c:pt>
                <c:pt idx="674">
                  <c:v>40488</c:v>
                </c:pt>
                <c:pt idx="675">
                  <c:v>40489</c:v>
                </c:pt>
                <c:pt idx="676">
                  <c:v>40490</c:v>
                </c:pt>
                <c:pt idx="677">
                  <c:v>40491</c:v>
                </c:pt>
                <c:pt idx="678">
                  <c:v>40492</c:v>
                </c:pt>
                <c:pt idx="679">
                  <c:v>40493</c:v>
                </c:pt>
                <c:pt idx="680">
                  <c:v>40494</c:v>
                </c:pt>
                <c:pt idx="681">
                  <c:v>40495</c:v>
                </c:pt>
                <c:pt idx="682">
                  <c:v>40496</c:v>
                </c:pt>
                <c:pt idx="683">
                  <c:v>40497</c:v>
                </c:pt>
                <c:pt idx="684">
                  <c:v>40498</c:v>
                </c:pt>
                <c:pt idx="685">
                  <c:v>40499</c:v>
                </c:pt>
                <c:pt idx="686">
                  <c:v>40500</c:v>
                </c:pt>
                <c:pt idx="687">
                  <c:v>40501</c:v>
                </c:pt>
                <c:pt idx="688">
                  <c:v>40502</c:v>
                </c:pt>
                <c:pt idx="689">
                  <c:v>40503</c:v>
                </c:pt>
                <c:pt idx="690">
                  <c:v>40504</c:v>
                </c:pt>
                <c:pt idx="691">
                  <c:v>40505</c:v>
                </c:pt>
                <c:pt idx="692">
                  <c:v>40506</c:v>
                </c:pt>
                <c:pt idx="693">
                  <c:v>40507</c:v>
                </c:pt>
                <c:pt idx="694">
                  <c:v>40508</c:v>
                </c:pt>
                <c:pt idx="695">
                  <c:v>40509</c:v>
                </c:pt>
                <c:pt idx="696">
                  <c:v>40510</c:v>
                </c:pt>
                <c:pt idx="697">
                  <c:v>40511</c:v>
                </c:pt>
                <c:pt idx="698">
                  <c:v>40512</c:v>
                </c:pt>
                <c:pt idx="699">
                  <c:v>40513</c:v>
                </c:pt>
                <c:pt idx="700">
                  <c:v>40514</c:v>
                </c:pt>
                <c:pt idx="701">
                  <c:v>40515</c:v>
                </c:pt>
                <c:pt idx="702">
                  <c:v>40516</c:v>
                </c:pt>
                <c:pt idx="703">
                  <c:v>40517</c:v>
                </c:pt>
                <c:pt idx="704">
                  <c:v>40518</c:v>
                </c:pt>
                <c:pt idx="705">
                  <c:v>40519</c:v>
                </c:pt>
                <c:pt idx="706">
                  <c:v>40520</c:v>
                </c:pt>
                <c:pt idx="707">
                  <c:v>40521</c:v>
                </c:pt>
                <c:pt idx="708">
                  <c:v>40522</c:v>
                </c:pt>
                <c:pt idx="709">
                  <c:v>40523</c:v>
                </c:pt>
                <c:pt idx="710">
                  <c:v>40524</c:v>
                </c:pt>
                <c:pt idx="711">
                  <c:v>40525</c:v>
                </c:pt>
                <c:pt idx="712">
                  <c:v>40526</c:v>
                </c:pt>
                <c:pt idx="713">
                  <c:v>40527</c:v>
                </c:pt>
                <c:pt idx="714">
                  <c:v>40528</c:v>
                </c:pt>
                <c:pt idx="715">
                  <c:v>40529</c:v>
                </c:pt>
                <c:pt idx="716">
                  <c:v>40530</c:v>
                </c:pt>
                <c:pt idx="717">
                  <c:v>40531</c:v>
                </c:pt>
                <c:pt idx="718">
                  <c:v>40532</c:v>
                </c:pt>
                <c:pt idx="719">
                  <c:v>40533</c:v>
                </c:pt>
                <c:pt idx="720">
                  <c:v>40534</c:v>
                </c:pt>
                <c:pt idx="721">
                  <c:v>40535</c:v>
                </c:pt>
                <c:pt idx="722">
                  <c:v>40536</c:v>
                </c:pt>
                <c:pt idx="723">
                  <c:v>40537</c:v>
                </c:pt>
                <c:pt idx="724">
                  <c:v>40538</c:v>
                </c:pt>
                <c:pt idx="725">
                  <c:v>40539</c:v>
                </c:pt>
                <c:pt idx="726">
                  <c:v>40540</c:v>
                </c:pt>
                <c:pt idx="727">
                  <c:v>40541</c:v>
                </c:pt>
                <c:pt idx="728">
                  <c:v>40542</c:v>
                </c:pt>
                <c:pt idx="729">
                  <c:v>40543</c:v>
                </c:pt>
                <c:pt idx="730">
                  <c:v>40544</c:v>
                </c:pt>
                <c:pt idx="731">
                  <c:v>40545</c:v>
                </c:pt>
                <c:pt idx="732">
                  <c:v>40546</c:v>
                </c:pt>
                <c:pt idx="733">
                  <c:v>40547</c:v>
                </c:pt>
                <c:pt idx="734">
                  <c:v>40548</c:v>
                </c:pt>
                <c:pt idx="735">
                  <c:v>40549</c:v>
                </c:pt>
                <c:pt idx="736">
                  <c:v>40550</c:v>
                </c:pt>
                <c:pt idx="737">
                  <c:v>40551</c:v>
                </c:pt>
                <c:pt idx="738">
                  <c:v>40552</c:v>
                </c:pt>
                <c:pt idx="739">
                  <c:v>40553</c:v>
                </c:pt>
                <c:pt idx="740">
                  <c:v>40554</c:v>
                </c:pt>
                <c:pt idx="741">
                  <c:v>40555</c:v>
                </c:pt>
                <c:pt idx="742">
                  <c:v>40556</c:v>
                </c:pt>
                <c:pt idx="743">
                  <c:v>40557</c:v>
                </c:pt>
                <c:pt idx="744">
                  <c:v>40558</c:v>
                </c:pt>
                <c:pt idx="745">
                  <c:v>40559</c:v>
                </c:pt>
                <c:pt idx="746">
                  <c:v>40560</c:v>
                </c:pt>
                <c:pt idx="747">
                  <c:v>40561</c:v>
                </c:pt>
                <c:pt idx="748">
                  <c:v>40562</c:v>
                </c:pt>
                <c:pt idx="749">
                  <c:v>40563</c:v>
                </c:pt>
                <c:pt idx="750">
                  <c:v>40564</c:v>
                </c:pt>
                <c:pt idx="751">
                  <c:v>40565</c:v>
                </c:pt>
                <c:pt idx="752">
                  <c:v>40566</c:v>
                </c:pt>
                <c:pt idx="753">
                  <c:v>40567</c:v>
                </c:pt>
                <c:pt idx="754">
                  <c:v>40568</c:v>
                </c:pt>
                <c:pt idx="755">
                  <c:v>40569</c:v>
                </c:pt>
                <c:pt idx="756">
                  <c:v>40570</c:v>
                </c:pt>
                <c:pt idx="757">
                  <c:v>40571</c:v>
                </c:pt>
                <c:pt idx="758">
                  <c:v>40572</c:v>
                </c:pt>
                <c:pt idx="759">
                  <c:v>40573</c:v>
                </c:pt>
                <c:pt idx="760">
                  <c:v>40574</c:v>
                </c:pt>
                <c:pt idx="761">
                  <c:v>40575</c:v>
                </c:pt>
                <c:pt idx="762">
                  <c:v>40576</c:v>
                </c:pt>
                <c:pt idx="763">
                  <c:v>40577</c:v>
                </c:pt>
                <c:pt idx="764">
                  <c:v>40578</c:v>
                </c:pt>
                <c:pt idx="765">
                  <c:v>40579</c:v>
                </c:pt>
                <c:pt idx="766">
                  <c:v>40580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40586</c:v>
                </c:pt>
                <c:pt idx="773">
                  <c:v>40587</c:v>
                </c:pt>
                <c:pt idx="774">
                  <c:v>40588</c:v>
                </c:pt>
                <c:pt idx="775">
                  <c:v>40589</c:v>
                </c:pt>
                <c:pt idx="776">
                  <c:v>40590</c:v>
                </c:pt>
                <c:pt idx="777">
                  <c:v>40591</c:v>
                </c:pt>
                <c:pt idx="778">
                  <c:v>40592</c:v>
                </c:pt>
                <c:pt idx="779">
                  <c:v>40593</c:v>
                </c:pt>
                <c:pt idx="780">
                  <c:v>40594</c:v>
                </c:pt>
                <c:pt idx="781">
                  <c:v>40595</c:v>
                </c:pt>
                <c:pt idx="782">
                  <c:v>40596</c:v>
                </c:pt>
                <c:pt idx="783">
                  <c:v>40597</c:v>
                </c:pt>
                <c:pt idx="784">
                  <c:v>40598</c:v>
                </c:pt>
                <c:pt idx="785">
                  <c:v>40599</c:v>
                </c:pt>
                <c:pt idx="786">
                  <c:v>40600</c:v>
                </c:pt>
                <c:pt idx="787">
                  <c:v>40601</c:v>
                </c:pt>
                <c:pt idx="788">
                  <c:v>40602</c:v>
                </c:pt>
                <c:pt idx="789">
                  <c:v>40603</c:v>
                </c:pt>
                <c:pt idx="790">
                  <c:v>40604</c:v>
                </c:pt>
                <c:pt idx="791">
                  <c:v>40605</c:v>
                </c:pt>
                <c:pt idx="792">
                  <c:v>40606</c:v>
                </c:pt>
                <c:pt idx="793">
                  <c:v>40607</c:v>
                </c:pt>
                <c:pt idx="794">
                  <c:v>40608</c:v>
                </c:pt>
                <c:pt idx="795">
                  <c:v>40609</c:v>
                </c:pt>
                <c:pt idx="796">
                  <c:v>40610</c:v>
                </c:pt>
                <c:pt idx="797">
                  <c:v>40611</c:v>
                </c:pt>
                <c:pt idx="798">
                  <c:v>40612</c:v>
                </c:pt>
                <c:pt idx="799">
                  <c:v>40613</c:v>
                </c:pt>
                <c:pt idx="800">
                  <c:v>40614</c:v>
                </c:pt>
                <c:pt idx="801">
                  <c:v>40615</c:v>
                </c:pt>
                <c:pt idx="802">
                  <c:v>40616</c:v>
                </c:pt>
                <c:pt idx="803">
                  <c:v>40617</c:v>
                </c:pt>
                <c:pt idx="804">
                  <c:v>40618</c:v>
                </c:pt>
                <c:pt idx="805">
                  <c:v>40619</c:v>
                </c:pt>
                <c:pt idx="806">
                  <c:v>40620</c:v>
                </c:pt>
                <c:pt idx="807">
                  <c:v>40621</c:v>
                </c:pt>
                <c:pt idx="808">
                  <c:v>40622</c:v>
                </c:pt>
                <c:pt idx="809">
                  <c:v>40623</c:v>
                </c:pt>
                <c:pt idx="810">
                  <c:v>40624</c:v>
                </c:pt>
                <c:pt idx="811">
                  <c:v>40625</c:v>
                </c:pt>
                <c:pt idx="812">
                  <c:v>40626</c:v>
                </c:pt>
                <c:pt idx="813">
                  <c:v>40627</c:v>
                </c:pt>
                <c:pt idx="814">
                  <c:v>40628</c:v>
                </c:pt>
                <c:pt idx="815">
                  <c:v>40629</c:v>
                </c:pt>
                <c:pt idx="816">
                  <c:v>40630</c:v>
                </c:pt>
                <c:pt idx="817">
                  <c:v>40631</c:v>
                </c:pt>
                <c:pt idx="818">
                  <c:v>40632</c:v>
                </c:pt>
                <c:pt idx="819">
                  <c:v>40633</c:v>
                </c:pt>
                <c:pt idx="820">
                  <c:v>40634</c:v>
                </c:pt>
                <c:pt idx="821">
                  <c:v>40635</c:v>
                </c:pt>
                <c:pt idx="822">
                  <c:v>40636</c:v>
                </c:pt>
                <c:pt idx="823">
                  <c:v>40637</c:v>
                </c:pt>
                <c:pt idx="824">
                  <c:v>40638</c:v>
                </c:pt>
                <c:pt idx="825">
                  <c:v>40639</c:v>
                </c:pt>
                <c:pt idx="826">
                  <c:v>40640</c:v>
                </c:pt>
                <c:pt idx="827">
                  <c:v>40641</c:v>
                </c:pt>
                <c:pt idx="828">
                  <c:v>40642</c:v>
                </c:pt>
                <c:pt idx="829">
                  <c:v>40643</c:v>
                </c:pt>
                <c:pt idx="830">
                  <c:v>40644</c:v>
                </c:pt>
                <c:pt idx="831">
                  <c:v>40645</c:v>
                </c:pt>
                <c:pt idx="832">
                  <c:v>40646</c:v>
                </c:pt>
                <c:pt idx="833">
                  <c:v>40647</c:v>
                </c:pt>
                <c:pt idx="834">
                  <c:v>40648</c:v>
                </c:pt>
                <c:pt idx="835">
                  <c:v>40649</c:v>
                </c:pt>
                <c:pt idx="836">
                  <c:v>40650</c:v>
                </c:pt>
                <c:pt idx="837">
                  <c:v>40651</c:v>
                </c:pt>
                <c:pt idx="838">
                  <c:v>40652</c:v>
                </c:pt>
                <c:pt idx="839">
                  <c:v>40653</c:v>
                </c:pt>
                <c:pt idx="840">
                  <c:v>40654</c:v>
                </c:pt>
                <c:pt idx="841">
                  <c:v>40655</c:v>
                </c:pt>
                <c:pt idx="842">
                  <c:v>40656</c:v>
                </c:pt>
                <c:pt idx="843">
                  <c:v>40657</c:v>
                </c:pt>
                <c:pt idx="844">
                  <c:v>40658</c:v>
                </c:pt>
                <c:pt idx="845">
                  <c:v>40659</c:v>
                </c:pt>
                <c:pt idx="846">
                  <c:v>40660</c:v>
                </c:pt>
                <c:pt idx="847">
                  <c:v>40661</c:v>
                </c:pt>
                <c:pt idx="848">
                  <c:v>40662</c:v>
                </c:pt>
                <c:pt idx="849">
                  <c:v>40663</c:v>
                </c:pt>
                <c:pt idx="850">
                  <c:v>40664</c:v>
                </c:pt>
                <c:pt idx="851">
                  <c:v>40665</c:v>
                </c:pt>
                <c:pt idx="852">
                  <c:v>40666</c:v>
                </c:pt>
                <c:pt idx="853">
                  <c:v>40667</c:v>
                </c:pt>
                <c:pt idx="854">
                  <c:v>40668</c:v>
                </c:pt>
                <c:pt idx="855">
                  <c:v>40669</c:v>
                </c:pt>
                <c:pt idx="856">
                  <c:v>40670</c:v>
                </c:pt>
                <c:pt idx="857">
                  <c:v>40671</c:v>
                </c:pt>
                <c:pt idx="858">
                  <c:v>40672</c:v>
                </c:pt>
                <c:pt idx="859">
                  <c:v>40673</c:v>
                </c:pt>
                <c:pt idx="860">
                  <c:v>40674</c:v>
                </c:pt>
                <c:pt idx="861">
                  <c:v>40675</c:v>
                </c:pt>
                <c:pt idx="862">
                  <c:v>40676</c:v>
                </c:pt>
                <c:pt idx="863">
                  <c:v>40677</c:v>
                </c:pt>
                <c:pt idx="864">
                  <c:v>40678</c:v>
                </c:pt>
                <c:pt idx="865">
                  <c:v>40679</c:v>
                </c:pt>
                <c:pt idx="866">
                  <c:v>40680</c:v>
                </c:pt>
                <c:pt idx="867">
                  <c:v>40681</c:v>
                </c:pt>
                <c:pt idx="868">
                  <c:v>40682</c:v>
                </c:pt>
                <c:pt idx="869">
                  <c:v>40683</c:v>
                </c:pt>
                <c:pt idx="870">
                  <c:v>40684</c:v>
                </c:pt>
                <c:pt idx="871">
                  <c:v>40685</c:v>
                </c:pt>
                <c:pt idx="872">
                  <c:v>40686</c:v>
                </c:pt>
                <c:pt idx="873">
                  <c:v>40687</c:v>
                </c:pt>
                <c:pt idx="874">
                  <c:v>40688</c:v>
                </c:pt>
                <c:pt idx="875">
                  <c:v>40689</c:v>
                </c:pt>
                <c:pt idx="876">
                  <c:v>40690</c:v>
                </c:pt>
                <c:pt idx="877">
                  <c:v>40691</c:v>
                </c:pt>
                <c:pt idx="878">
                  <c:v>40692</c:v>
                </c:pt>
                <c:pt idx="879">
                  <c:v>40693</c:v>
                </c:pt>
                <c:pt idx="880">
                  <c:v>40694</c:v>
                </c:pt>
                <c:pt idx="881">
                  <c:v>40695</c:v>
                </c:pt>
                <c:pt idx="882">
                  <c:v>40696</c:v>
                </c:pt>
                <c:pt idx="883">
                  <c:v>40697</c:v>
                </c:pt>
                <c:pt idx="884">
                  <c:v>40698</c:v>
                </c:pt>
                <c:pt idx="885">
                  <c:v>40699</c:v>
                </c:pt>
                <c:pt idx="886">
                  <c:v>40700</c:v>
                </c:pt>
                <c:pt idx="887">
                  <c:v>40701</c:v>
                </c:pt>
                <c:pt idx="888">
                  <c:v>40702</c:v>
                </c:pt>
                <c:pt idx="889">
                  <c:v>40703</c:v>
                </c:pt>
                <c:pt idx="890">
                  <c:v>40704</c:v>
                </c:pt>
                <c:pt idx="891">
                  <c:v>40705</c:v>
                </c:pt>
                <c:pt idx="892">
                  <c:v>40706</c:v>
                </c:pt>
                <c:pt idx="893">
                  <c:v>40707</c:v>
                </c:pt>
                <c:pt idx="894">
                  <c:v>40708</c:v>
                </c:pt>
                <c:pt idx="895">
                  <c:v>40709</c:v>
                </c:pt>
                <c:pt idx="896">
                  <c:v>40710</c:v>
                </c:pt>
                <c:pt idx="897">
                  <c:v>40711</c:v>
                </c:pt>
                <c:pt idx="898">
                  <c:v>40712</c:v>
                </c:pt>
                <c:pt idx="899">
                  <c:v>40713</c:v>
                </c:pt>
                <c:pt idx="900">
                  <c:v>40714</c:v>
                </c:pt>
                <c:pt idx="901">
                  <c:v>40715</c:v>
                </c:pt>
                <c:pt idx="902">
                  <c:v>40716</c:v>
                </c:pt>
                <c:pt idx="903">
                  <c:v>40717</c:v>
                </c:pt>
                <c:pt idx="904">
                  <c:v>40718</c:v>
                </c:pt>
                <c:pt idx="905">
                  <c:v>40719</c:v>
                </c:pt>
                <c:pt idx="906">
                  <c:v>40720</c:v>
                </c:pt>
                <c:pt idx="907">
                  <c:v>40721</c:v>
                </c:pt>
                <c:pt idx="908">
                  <c:v>40722</c:v>
                </c:pt>
                <c:pt idx="909">
                  <c:v>40723</c:v>
                </c:pt>
                <c:pt idx="910">
                  <c:v>40724</c:v>
                </c:pt>
                <c:pt idx="911">
                  <c:v>40725</c:v>
                </c:pt>
                <c:pt idx="912">
                  <c:v>40726</c:v>
                </c:pt>
                <c:pt idx="913">
                  <c:v>40727</c:v>
                </c:pt>
                <c:pt idx="914">
                  <c:v>40728</c:v>
                </c:pt>
                <c:pt idx="915">
                  <c:v>40729</c:v>
                </c:pt>
                <c:pt idx="916">
                  <c:v>40730</c:v>
                </c:pt>
                <c:pt idx="917">
                  <c:v>40731</c:v>
                </c:pt>
                <c:pt idx="918">
                  <c:v>40732</c:v>
                </c:pt>
                <c:pt idx="919">
                  <c:v>40733</c:v>
                </c:pt>
                <c:pt idx="920">
                  <c:v>40734</c:v>
                </c:pt>
                <c:pt idx="921">
                  <c:v>40735</c:v>
                </c:pt>
                <c:pt idx="922">
                  <c:v>40736</c:v>
                </c:pt>
                <c:pt idx="923">
                  <c:v>40737</c:v>
                </c:pt>
                <c:pt idx="924">
                  <c:v>40738</c:v>
                </c:pt>
                <c:pt idx="925">
                  <c:v>40739</c:v>
                </c:pt>
                <c:pt idx="926">
                  <c:v>40740</c:v>
                </c:pt>
                <c:pt idx="927">
                  <c:v>40741</c:v>
                </c:pt>
                <c:pt idx="928">
                  <c:v>40742</c:v>
                </c:pt>
                <c:pt idx="929">
                  <c:v>40743</c:v>
                </c:pt>
                <c:pt idx="930">
                  <c:v>40744</c:v>
                </c:pt>
                <c:pt idx="931">
                  <c:v>40745</c:v>
                </c:pt>
                <c:pt idx="932">
                  <c:v>40746</c:v>
                </c:pt>
                <c:pt idx="933">
                  <c:v>40747</c:v>
                </c:pt>
                <c:pt idx="934">
                  <c:v>40748</c:v>
                </c:pt>
                <c:pt idx="935">
                  <c:v>40749</c:v>
                </c:pt>
                <c:pt idx="936">
                  <c:v>40750</c:v>
                </c:pt>
                <c:pt idx="937">
                  <c:v>40751</c:v>
                </c:pt>
                <c:pt idx="938">
                  <c:v>40752</c:v>
                </c:pt>
                <c:pt idx="939">
                  <c:v>40753</c:v>
                </c:pt>
                <c:pt idx="940">
                  <c:v>40754</c:v>
                </c:pt>
                <c:pt idx="941">
                  <c:v>40755</c:v>
                </c:pt>
                <c:pt idx="942">
                  <c:v>40756</c:v>
                </c:pt>
                <c:pt idx="943">
                  <c:v>40757</c:v>
                </c:pt>
                <c:pt idx="944">
                  <c:v>40758</c:v>
                </c:pt>
                <c:pt idx="945">
                  <c:v>40759</c:v>
                </c:pt>
                <c:pt idx="946">
                  <c:v>40760</c:v>
                </c:pt>
                <c:pt idx="947">
                  <c:v>40761</c:v>
                </c:pt>
                <c:pt idx="948">
                  <c:v>40762</c:v>
                </c:pt>
                <c:pt idx="949">
                  <c:v>40763</c:v>
                </c:pt>
                <c:pt idx="950">
                  <c:v>40764</c:v>
                </c:pt>
                <c:pt idx="951">
                  <c:v>40765</c:v>
                </c:pt>
                <c:pt idx="952">
                  <c:v>40766</c:v>
                </c:pt>
                <c:pt idx="953">
                  <c:v>40767</c:v>
                </c:pt>
                <c:pt idx="954">
                  <c:v>40768</c:v>
                </c:pt>
                <c:pt idx="955">
                  <c:v>40769</c:v>
                </c:pt>
                <c:pt idx="956">
                  <c:v>40770</c:v>
                </c:pt>
                <c:pt idx="957">
                  <c:v>40771</c:v>
                </c:pt>
                <c:pt idx="958">
                  <c:v>40772</c:v>
                </c:pt>
                <c:pt idx="959">
                  <c:v>40773</c:v>
                </c:pt>
                <c:pt idx="960">
                  <c:v>40774</c:v>
                </c:pt>
                <c:pt idx="961">
                  <c:v>40775</c:v>
                </c:pt>
                <c:pt idx="962">
                  <c:v>40776</c:v>
                </c:pt>
                <c:pt idx="963">
                  <c:v>40777</c:v>
                </c:pt>
                <c:pt idx="964">
                  <c:v>40778</c:v>
                </c:pt>
                <c:pt idx="965">
                  <c:v>40779</c:v>
                </c:pt>
                <c:pt idx="966">
                  <c:v>40780</c:v>
                </c:pt>
                <c:pt idx="967">
                  <c:v>40781</c:v>
                </c:pt>
                <c:pt idx="968">
                  <c:v>40782</c:v>
                </c:pt>
                <c:pt idx="969">
                  <c:v>40783</c:v>
                </c:pt>
                <c:pt idx="970">
                  <c:v>40784</c:v>
                </c:pt>
                <c:pt idx="971">
                  <c:v>40785</c:v>
                </c:pt>
                <c:pt idx="972">
                  <c:v>40786</c:v>
                </c:pt>
                <c:pt idx="973">
                  <c:v>40787</c:v>
                </c:pt>
                <c:pt idx="974">
                  <c:v>40788</c:v>
                </c:pt>
                <c:pt idx="975">
                  <c:v>40789</c:v>
                </c:pt>
                <c:pt idx="976">
                  <c:v>40790</c:v>
                </c:pt>
                <c:pt idx="977">
                  <c:v>40791</c:v>
                </c:pt>
                <c:pt idx="978">
                  <c:v>40792</c:v>
                </c:pt>
                <c:pt idx="979">
                  <c:v>40793</c:v>
                </c:pt>
                <c:pt idx="980">
                  <c:v>40794</c:v>
                </c:pt>
                <c:pt idx="981">
                  <c:v>40795</c:v>
                </c:pt>
                <c:pt idx="982">
                  <c:v>40796</c:v>
                </c:pt>
                <c:pt idx="983">
                  <c:v>40797</c:v>
                </c:pt>
                <c:pt idx="984">
                  <c:v>40798</c:v>
                </c:pt>
                <c:pt idx="985">
                  <c:v>40799</c:v>
                </c:pt>
                <c:pt idx="986">
                  <c:v>40800</c:v>
                </c:pt>
                <c:pt idx="987">
                  <c:v>40801</c:v>
                </c:pt>
                <c:pt idx="988">
                  <c:v>40802</c:v>
                </c:pt>
                <c:pt idx="989">
                  <c:v>40803</c:v>
                </c:pt>
                <c:pt idx="990">
                  <c:v>40804</c:v>
                </c:pt>
                <c:pt idx="991">
                  <c:v>40805</c:v>
                </c:pt>
                <c:pt idx="992">
                  <c:v>40806</c:v>
                </c:pt>
                <c:pt idx="993">
                  <c:v>40807</c:v>
                </c:pt>
                <c:pt idx="994">
                  <c:v>40808</c:v>
                </c:pt>
                <c:pt idx="995">
                  <c:v>40809</c:v>
                </c:pt>
                <c:pt idx="996">
                  <c:v>40810</c:v>
                </c:pt>
                <c:pt idx="997">
                  <c:v>40811</c:v>
                </c:pt>
                <c:pt idx="998">
                  <c:v>40812</c:v>
                </c:pt>
                <c:pt idx="999">
                  <c:v>40813</c:v>
                </c:pt>
                <c:pt idx="1000">
                  <c:v>40814</c:v>
                </c:pt>
                <c:pt idx="1001">
                  <c:v>40815</c:v>
                </c:pt>
                <c:pt idx="1002">
                  <c:v>40816</c:v>
                </c:pt>
                <c:pt idx="1003">
                  <c:v>40817</c:v>
                </c:pt>
                <c:pt idx="1004">
                  <c:v>40818</c:v>
                </c:pt>
                <c:pt idx="1005">
                  <c:v>40819</c:v>
                </c:pt>
                <c:pt idx="1006">
                  <c:v>40820</c:v>
                </c:pt>
                <c:pt idx="1007">
                  <c:v>40821</c:v>
                </c:pt>
                <c:pt idx="1008">
                  <c:v>40822</c:v>
                </c:pt>
                <c:pt idx="1009">
                  <c:v>40823</c:v>
                </c:pt>
                <c:pt idx="1010">
                  <c:v>40824</c:v>
                </c:pt>
                <c:pt idx="1011">
                  <c:v>40825</c:v>
                </c:pt>
                <c:pt idx="1012">
                  <c:v>40826</c:v>
                </c:pt>
                <c:pt idx="1013">
                  <c:v>40827</c:v>
                </c:pt>
                <c:pt idx="1014">
                  <c:v>40828</c:v>
                </c:pt>
                <c:pt idx="1015">
                  <c:v>40829</c:v>
                </c:pt>
                <c:pt idx="1016">
                  <c:v>40830</c:v>
                </c:pt>
                <c:pt idx="1017">
                  <c:v>40831</c:v>
                </c:pt>
                <c:pt idx="1018">
                  <c:v>40832</c:v>
                </c:pt>
                <c:pt idx="1019">
                  <c:v>40833</c:v>
                </c:pt>
                <c:pt idx="1020">
                  <c:v>40834</c:v>
                </c:pt>
                <c:pt idx="1021">
                  <c:v>40835</c:v>
                </c:pt>
                <c:pt idx="1022">
                  <c:v>40836</c:v>
                </c:pt>
                <c:pt idx="1023">
                  <c:v>40837</c:v>
                </c:pt>
                <c:pt idx="1024">
                  <c:v>40838</c:v>
                </c:pt>
                <c:pt idx="1025">
                  <c:v>40839</c:v>
                </c:pt>
                <c:pt idx="1026">
                  <c:v>40840</c:v>
                </c:pt>
                <c:pt idx="1027">
                  <c:v>40841</c:v>
                </c:pt>
                <c:pt idx="1028">
                  <c:v>40842</c:v>
                </c:pt>
                <c:pt idx="1029">
                  <c:v>40843</c:v>
                </c:pt>
                <c:pt idx="1030">
                  <c:v>40844</c:v>
                </c:pt>
                <c:pt idx="1031">
                  <c:v>40845</c:v>
                </c:pt>
                <c:pt idx="1032">
                  <c:v>40846</c:v>
                </c:pt>
                <c:pt idx="1033">
                  <c:v>40847</c:v>
                </c:pt>
                <c:pt idx="1034">
                  <c:v>40848</c:v>
                </c:pt>
                <c:pt idx="1035">
                  <c:v>40849</c:v>
                </c:pt>
                <c:pt idx="1036">
                  <c:v>40850</c:v>
                </c:pt>
                <c:pt idx="1037">
                  <c:v>40851</c:v>
                </c:pt>
                <c:pt idx="1038">
                  <c:v>40852</c:v>
                </c:pt>
                <c:pt idx="1039">
                  <c:v>40853</c:v>
                </c:pt>
                <c:pt idx="1040">
                  <c:v>40854</c:v>
                </c:pt>
                <c:pt idx="1041">
                  <c:v>40855</c:v>
                </c:pt>
                <c:pt idx="1042">
                  <c:v>40856</c:v>
                </c:pt>
                <c:pt idx="1043">
                  <c:v>40857</c:v>
                </c:pt>
                <c:pt idx="1044">
                  <c:v>40858</c:v>
                </c:pt>
                <c:pt idx="1045">
                  <c:v>40859</c:v>
                </c:pt>
                <c:pt idx="1046">
                  <c:v>40860</c:v>
                </c:pt>
                <c:pt idx="1047">
                  <c:v>40861</c:v>
                </c:pt>
                <c:pt idx="1048">
                  <c:v>40862</c:v>
                </c:pt>
                <c:pt idx="1049">
                  <c:v>40863</c:v>
                </c:pt>
                <c:pt idx="1050">
                  <c:v>40864</c:v>
                </c:pt>
                <c:pt idx="1051">
                  <c:v>40865</c:v>
                </c:pt>
                <c:pt idx="1052">
                  <c:v>40866</c:v>
                </c:pt>
                <c:pt idx="1053">
                  <c:v>40867</c:v>
                </c:pt>
                <c:pt idx="1054">
                  <c:v>40868</c:v>
                </c:pt>
                <c:pt idx="1055">
                  <c:v>40869</c:v>
                </c:pt>
                <c:pt idx="1056">
                  <c:v>40870</c:v>
                </c:pt>
                <c:pt idx="1057">
                  <c:v>40871</c:v>
                </c:pt>
                <c:pt idx="1058">
                  <c:v>40872</c:v>
                </c:pt>
                <c:pt idx="1059">
                  <c:v>40873</c:v>
                </c:pt>
                <c:pt idx="1060">
                  <c:v>40874</c:v>
                </c:pt>
                <c:pt idx="1061">
                  <c:v>40875</c:v>
                </c:pt>
                <c:pt idx="1062">
                  <c:v>40876</c:v>
                </c:pt>
                <c:pt idx="1063">
                  <c:v>40877</c:v>
                </c:pt>
                <c:pt idx="1064">
                  <c:v>40878</c:v>
                </c:pt>
                <c:pt idx="1065">
                  <c:v>40879</c:v>
                </c:pt>
                <c:pt idx="1066">
                  <c:v>40880</c:v>
                </c:pt>
                <c:pt idx="1067">
                  <c:v>40881</c:v>
                </c:pt>
                <c:pt idx="1068">
                  <c:v>40882</c:v>
                </c:pt>
                <c:pt idx="1069">
                  <c:v>40883</c:v>
                </c:pt>
                <c:pt idx="1070">
                  <c:v>40884</c:v>
                </c:pt>
                <c:pt idx="1071">
                  <c:v>40885</c:v>
                </c:pt>
                <c:pt idx="1072">
                  <c:v>40886</c:v>
                </c:pt>
                <c:pt idx="1073">
                  <c:v>40887</c:v>
                </c:pt>
                <c:pt idx="1074">
                  <c:v>40888</c:v>
                </c:pt>
                <c:pt idx="1075">
                  <c:v>40889</c:v>
                </c:pt>
                <c:pt idx="1076">
                  <c:v>40890</c:v>
                </c:pt>
                <c:pt idx="1077">
                  <c:v>40891</c:v>
                </c:pt>
                <c:pt idx="1078">
                  <c:v>40892</c:v>
                </c:pt>
                <c:pt idx="1079">
                  <c:v>40893</c:v>
                </c:pt>
                <c:pt idx="1080">
                  <c:v>40894</c:v>
                </c:pt>
                <c:pt idx="1081">
                  <c:v>40895</c:v>
                </c:pt>
                <c:pt idx="1082">
                  <c:v>40896</c:v>
                </c:pt>
                <c:pt idx="1083">
                  <c:v>40897</c:v>
                </c:pt>
                <c:pt idx="1084">
                  <c:v>40898</c:v>
                </c:pt>
                <c:pt idx="1085">
                  <c:v>40899</c:v>
                </c:pt>
                <c:pt idx="1086">
                  <c:v>40900</c:v>
                </c:pt>
                <c:pt idx="1087">
                  <c:v>40901</c:v>
                </c:pt>
                <c:pt idx="1088">
                  <c:v>40902</c:v>
                </c:pt>
                <c:pt idx="1089">
                  <c:v>40903</c:v>
                </c:pt>
                <c:pt idx="1090">
                  <c:v>40904</c:v>
                </c:pt>
                <c:pt idx="1091">
                  <c:v>40905</c:v>
                </c:pt>
                <c:pt idx="1092">
                  <c:v>40906</c:v>
                </c:pt>
                <c:pt idx="1093">
                  <c:v>40907</c:v>
                </c:pt>
                <c:pt idx="1094">
                  <c:v>40908</c:v>
                </c:pt>
              </c:numCache>
            </c:numRef>
          </c:cat>
          <c:val>
            <c:numRef>
              <c:f>'Reverse Calc-CM'!$F$4:$F$1098</c:f>
              <c:numCache>
                <c:formatCode>0.00%</c:formatCode>
                <c:ptCount val="1095"/>
                <c:pt idx="0">
                  <c:v>0.13269841269841273</c:v>
                </c:pt>
                <c:pt idx="1">
                  <c:v>0.11863905325443785</c:v>
                </c:pt>
                <c:pt idx="2">
                  <c:v>0.11813031161473089</c:v>
                </c:pt>
                <c:pt idx="3">
                  <c:v>7.6203966005665716E-2</c:v>
                </c:pt>
                <c:pt idx="4">
                  <c:v>8.3962264150943405E-2</c:v>
                </c:pt>
                <c:pt idx="5">
                  <c:v>7.7227722772277227E-2</c:v>
                </c:pt>
                <c:pt idx="6">
                  <c:v>5.7633587786259537E-2</c:v>
                </c:pt>
                <c:pt idx="7">
                  <c:v>7.792642140468227E-2</c:v>
                </c:pt>
                <c:pt idx="8">
                  <c:v>8.1571815718157192E-2</c:v>
                </c:pt>
                <c:pt idx="9">
                  <c:v>8.7569060773480645E-2</c:v>
                </c:pt>
                <c:pt idx="10">
                  <c:v>7.5355450236966839E-2</c:v>
                </c:pt>
                <c:pt idx="11">
                  <c:v>8.0722891566265054E-2</c:v>
                </c:pt>
                <c:pt idx="12">
                  <c:v>6.4891041162227603E-2</c:v>
                </c:pt>
                <c:pt idx="13">
                  <c:v>7.3568281938325986E-2</c:v>
                </c:pt>
                <c:pt idx="14">
                  <c:v>8.3500000000000019E-2</c:v>
                </c:pt>
                <c:pt idx="15">
                  <c:v>6.8085106382978711E-2</c:v>
                </c:pt>
                <c:pt idx="16">
                  <c:v>7.8434782608695644E-2</c:v>
                </c:pt>
                <c:pt idx="17">
                  <c:v>7.8225806451612909E-2</c:v>
                </c:pt>
                <c:pt idx="18">
                  <c:v>8.1993006993007003E-2</c:v>
                </c:pt>
                <c:pt idx="19">
                  <c:v>3.1628787878787874E-2</c:v>
                </c:pt>
                <c:pt idx="20">
                  <c:v>6.3965884861407252E-2</c:v>
                </c:pt>
                <c:pt idx="21">
                  <c:v>9.4601542416452439E-2</c:v>
                </c:pt>
                <c:pt idx="22">
                  <c:v>8.5194174757281541E-2</c:v>
                </c:pt>
                <c:pt idx="23">
                  <c:v>8.946360153256705E-2</c:v>
                </c:pt>
                <c:pt idx="24">
                  <c:v>9.2435424354243526E-2</c:v>
                </c:pt>
                <c:pt idx="25">
                  <c:v>6.3740458015267176E-2</c:v>
                </c:pt>
                <c:pt idx="26">
                  <c:v>7.9563492063492058E-2</c:v>
                </c:pt>
                <c:pt idx="27">
                  <c:v>7.7309236947791168E-2</c:v>
                </c:pt>
                <c:pt idx="28">
                  <c:v>5.1679586563307491E-2</c:v>
                </c:pt>
                <c:pt idx="29">
                  <c:v>0.10756302521008403</c:v>
                </c:pt>
                <c:pt idx="30">
                  <c:v>8.0969479353680415E-2</c:v>
                </c:pt>
                <c:pt idx="31">
                  <c:v>4.7089947089947091E-2</c:v>
                </c:pt>
                <c:pt idx="32">
                  <c:v>4.3838383838383843E-2</c:v>
                </c:pt>
                <c:pt idx="33">
                  <c:v>5.6521739130434782E-2</c:v>
                </c:pt>
                <c:pt idx="34">
                  <c:v>5.0700934579439257E-2</c:v>
                </c:pt>
                <c:pt idx="35">
                  <c:v>4.3083003952569178E-2</c:v>
                </c:pt>
                <c:pt idx="36">
                  <c:v>5.6659619450317118E-2</c:v>
                </c:pt>
                <c:pt idx="37">
                  <c:v>5.2690166975881275E-2</c:v>
                </c:pt>
                <c:pt idx="38">
                  <c:v>6.6833333333333342E-2</c:v>
                </c:pt>
                <c:pt idx="39">
                  <c:v>5.7959183673469382E-2</c:v>
                </c:pt>
                <c:pt idx="40">
                  <c:v>8.4395604395604409E-2</c:v>
                </c:pt>
                <c:pt idx="41">
                  <c:v>6.7630057803468202E-2</c:v>
                </c:pt>
                <c:pt idx="42">
                  <c:v>3.9667458432304036E-2</c:v>
                </c:pt>
                <c:pt idx="43">
                  <c:v>3.5991379310344823E-2</c:v>
                </c:pt>
                <c:pt idx="44">
                  <c:v>8.5542168674698785E-2</c:v>
                </c:pt>
                <c:pt idx="45">
                  <c:v>4.4915254237288128E-2</c:v>
                </c:pt>
                <c:pt idx="46">
                  <c:v>7.2093023255813959E-2</c:v>
                </c:pt>
                <c:pt idx="47">
                  <c:v>5.3061224489795937E-2</c:v>
                </c:pt>
                <c:pt idx="48">
                  <c:v>5.7114228456913829E-2</c:v>
                </c:pt>
                <c:pt idx="49">
                  <c:v>7.2822299651567945E-2</c:v>
                </c:pt>
                <c:pt idx="50">
                  <c:v>6.937716262975778E-2</c:v>
                </c:pt>
                <c:pt idx="51">
                  <c:v>6.2990936555891247E-2</c:v>
                </c:pt>
                <c:pt idx="52">
                  <c:v>5.8021390374331558E-2</c:v>
                </c:pt>
                <c:pt idx="53">
                  <c:v>9.1126279863481208E-2</c:v>
                </c:pt>
                <c:pt idx="54">
                  <c:v>4.1487603305785117E-2</c:v>
                </c:pt>
                <c:pt idx="55">
                  <c:v>6.4886731391585781E-2</c:v>
                </c:pt>
                <c:pt idx="56">
                  <c:v>5.3098827470686762E-2</c:v>
                </c:pt>
                <c:pt idx="57">
                  <c:v>8.6632825719120121E-2</c:v>
                </c:pt>
                <c:pt idx="58">
                  <c:v>5.1342812006319113E-2</c:v>
                </c:pt>
                <c:pt idx="59">
                  <c:v>6.9352290679304901E-2</c:v>
                </c:pt>
                <c:pt idx="60">
                  <c:v>4.3159609120521171E-2</c:v>
                </c:pt>
                <c:pt idx="61">
                  <c:v>4.2759795570698471E-2</c:v>
                </c:pt>
                <c:pt idx="62">
                  <c:v>5.6701030927835051E-2</c:v>
                </c:pt>
                <c:pt idx="63">
                  <c:v>4.0782122905027932E-2</c:v>
                </c:pt>
                <c:pt idx="64">
                  <c:v>6.2527716186252774E-2</c:v>
                </c:pt>
                <c:pt idx="65">
                  <c:v>8.6436781609195407E-2</c:v>
                </c:pt>
                <c:pt idx="66">
                  <c:v>6.850574712643677E-2</c:v>
                </c:pt>
                <c:pt idx="67">
                  <c:v>7.0246085011185677E-2</c:v>
                </c:pt>
                <c:pt idx="68">
                  <c:v>7.8333333333333338E-2</c:v>
                </c:pt>
                <c:pt idx="69">
                  <c:v>4.832402234636872E-2</c:v>
                </c:pt>
                <c:pt idx="70">
                  <c:v>6.1954261954261965E-2</c:v>
                </c:pt>
                <c:pt idx="71">
                  <c:v>5.4906542056074766E-2</c:v>
                </c:pt>
                <c:pt idx="72">
                  <c:v>9.6168582375478928E-2</c:v>
                </c:pt>
                <c:pt idx="73">
                  <c:v>5.7933579335793371E-2</c:v>
                </c:pt>
                <c:pt idx="74">
                  <c:v>5.2777777777777778E-2</c:v>
                </c:pt>
                <c:pt idx="75">
                  <c:v>4.7256637168141595E-2</c:v>
                </c:pt>
                <c:pt idx="76">
                  <c:v>6.6265060240963861E-2</c:v>
                </c:pt>
                <c:pt idx="77">
                  <c:v>5.7235421166306713E-2</c:v>
                </c:pt>
                <c:pt idx="78">
                  <c:v>5.2757793764988008E-2</c:v>
                </c:pt>
                <c:pt idx="79">
                  <c:v>6.1448140900195694E-2</c:v>
                </c:pt>
                <c:pt idx="80">
                  <c:v>7.0923379174852641E-2</c:v>
                </c:pt>
                <c:pt idx="81">
                  <c:v>8.3265306122448979E-2</c:v>
                </c:pt>
                <c:pt idx="82">
                  <c:v>5.8078602620087343E-2</c:v>
                </c:pt>
                <c:pt idx="83">
                  <c:v>5.20746887966805E-2</c:v>
                </c:pt>
                <c:pt idx="84">
                  <c:v>5.1886792452830191E-2</c:v>
                </c:pt>
                <c:pt idx="85">
                  <c:v>4.9756097560975605E-2</c:v>
                </c:pt>
                <c:pt idx="86">
                  <c:v>6.9215291750503033E-2</c:v>
                </c:pt>
                <c:pt idx="87">
                  <c:v>5.7404021937842789E-2</c:v>
                </c:pt>
                <c:pt idx="88">
                  <c:v>7.2916666666666671E-2</c:v>
                </c:pt>
                <c:pt idx="89">
                  <c:v>6.1358313817330201E-2</c:v>
                </c:pt>
                <c:pt idx="90">
                  <c:v>7.775E-2</c:v>
                </c:pt>
                <c:pt idx="91">
                  <c:v>6.2409638554216884E-2</c:v>
                </c:pt>
                <c:pt idx="92">
                  <c:v>7.8535353535353541E-2</c:v>
                </c:pt>
                <c:pt idx="93">
                  <c:v>8.5229202037351445E-2</c:v>
                </c:pt>
                <c:pt idx="94">
                  <c:v>5.5800293685756244E-2</c:v>
                </c:pt>
                <c:pt idx="95">
                  <c:v>5.8360128617363352E-2</c:v>
                </c:pt>
                <c:pt idx="96">
                  <c:v>3.4210526315789469E-2</c:v>
                </c:pt>
                <c:pt idx="97">
                  <c:v>5.9442060085836919E-2</c:v>
                </c:pt>
                <c:pt idx="98">
                  <c:v>5.6137184115523479E-2</c:v>
                </c:pt>
                <c:pt idx="99">
                  <c:v>4.9376114081996443E-2</c:v>
                </c:pt>
                <c:pt idx="100">
                  <c:v>5.1490066225165554E-2</c:v>
                </c:pt>
                <c:pt idx="101">
                  <c:v>5.6630265210608419E-2</c:v>
                </c:pt>
                <c:pt idx="102">
                  <c:v>5.407523510971788E-2</c:v>
                </c:pt>
                <c:pt idx="103">
                  <c:v>6.0327198364008183E-2</c:v>
                </c:pt>
                <c:pt idx="104">
                  <c:v>5.9815242494226338E-2</c:v>
                </c:pt>
                <c:pt idx="105">
                  <c:v>7.7927927927927951E-2</c:v>
                </c:pt>
                <c:pt idx="106">
                  <c:v>7.4590163934426232E-2</c:v>
                </c:pt>
                <c:pt idx="107">
                  <c:v>0.1048016701461378</c:v>
                </c:pt>
                <c:pt idx="108">
                  <c:v>7.0110701107011064E-2</c:v>
                </c:pt>
                <c:pt idx="109">
                  <c:v>7.4568965517241376E-2</c:v>
                </c:pt>
                <c:pt idx="110">
                  <c:v>6.2669683257918565E-2</c:v>
                </c:pt>
                <c:pt idx="111">
                  <c:v>6.3950617283950628E-2</c:v>
                </c:pt>
                <c:pt idx="112">
                  <c:v>4.6683046683046681E-2</c:v>
                </c:pt>
                <c:pt idx="113">
                  <c:v>6.2200956937799042E-2</c:v>
                </c:pt>
                <c:pt idx="114">
                  <c:v>5.5889145496535807E-2</c:v>
                </c:pt>
                <c:pt idx="115">
                  <c:v>7.0270270270270274E-2</c:v>
                </c:pt>
                <c:pt idx="116">
                  <c:v>7.369668246445496E-2</c:v>
                </c:pt>
                <c:pt idx="117">
                  <c:v>8.6149584487534625E-2</c:v>
                </c:pt>
                <c:pt idx="118">
                  <c:v>6.25E-2</c:v>
                </c:pt>
                <c:pt idx="119">
                  <c:v>6.0810810810810814E-2</c:v>
                </c:pt>
                <c:pt idx="120">
                  <c:v>7.1208226221079696E-2</c:v>
                </c:pt>
                <c:pt idx="121">
                  <c:v>6.9469835466179158E-2</c:v>
                </c:pt>
                <c:pt idx="122">
                  <c:v>7.2653721682847908E-2</c:v>
                </c:pt>
                <c:pt idx="123">
                  <c:v>4.111675126903553E-2</c:v>
                </c:pt>
                <c:pt idx="124">
                  <c:v>4.8849557522123895E-2</c:v>
                </c:pt>
                <c:pt idx="125">
                  <c:v>2.6888888888888893E-2</c:v>
                </c:pt>
                <c:pt idx="126">
                  <c:v>3.8557213930348257E-2</c:v>
                </c:pt>
                <c:pt idx="127">
                  <c:v>5.6986301369863004E-2</c:v>
                </c:pt>
                <c:pt idx="128">
                  <c:v>6.0957178841309828E-2</c:v>
                </c:pt>
                <c:pt idx="129">
                  <c:v>5.1183431952662714E-2</c:v>
                </c:pt>
                <c:pt idx="130">
                  <c:v>8.5526315789473686E-2</c:v>
                </c:pt>
                <c:pt idx="131">
                  <c:v>8.0357142857142863E-2</c:v>
                </c:pt>
                <c:pt idx="132">
                  <c:v>4.0333333333333339E-2</c:v>
                </c:pt>
                <c:pt idx="133">
                  <c:v>4.2592592592592599E-2</c:v>
                </c:pt>
                <c:pt idx="134">
                  <c:v>5.5693069306930694E-2</c:v>
                </c:pt>
                <c:pt idx="135">
                  <c:v>2.0972644376899691E-2</c:v>
                </c:pt>
                <c:pt idx="136">
                  <c:v>9.4021739130434809E-2</c:v>
                </c:pt>
                <c:pt idx="137">
                  <c:v>8.1470588235294128E-2</c:v>
                </c:pt>
                <c:pt idx="138">
                  <c:v>6.3333333333333339E-2</c:v>
                </c:pt>
                <c:pt idx="139">
                  <c:v>2.3310810810810805E-2</c:v>
                </c:pt>
                <c:pt idx="140">
                  <c:v>4.1156462585034019E-2</c:v>
                </c:pt>
                <c:pt idx="141">
                  <c:v>8.0645161290322578E-2</c:v>
                </c:pt>
                <c:pt idx="142">
                  <c:v>6.9659442724458204E-2</c:v>
                </c:pt>
                <c:pt idx="143">
                  <c:v>0.10415584415584414</c:v>
                </c:pt>
                <c:pt idx="144">
                  <c:v>6.4460784313725497E-2</c:v>
                </c:pt>
                <c:pt idx="145">
                  <c:v>3.796791443850267E-2</c:v>
                </c:pt>
                <c:pt idx="146">
                  <c:v>6.4010282776349611E-2</c:v>
                </c:pt>
                <c:pt idx="147">
                  <c:v>5.4748603351955312E-2</c:v>
                </c:pt>
                <c:pt idx="148">
                  <c:v>5.6195965417867436E-2</c:v>
                </c:pt>
                <c:pt idx="149">
                  <c:v>6.0857142857142846E-2</c:v>
                </c:pt>
                <c:pt idx="150">
                  <c:v>4.8526077097505664E-2</c:v>
                </c:pt>
                <c:pt idx="151">
                  <c:v>6.1849710982658956E-2</c:v>
                </c:pt>
                <c:pt idx="152">
                  <c:v>6.5740740740740738E-2</c:v>
                </c:pt>
                <c:pt idx="153">
                  <c:v>2.7812499999999997E-2</c:v>
                </c:pt>
                <c:pt idx="154">
                  <c:v>7.5379939209726438E-2</c:v>
                </c:pt>
                <c:pt idx="155">
                  <c:v>2.4383561643835611E-2</c:v>
                </c:pt>
                <c:pt idx="156">
                  <c:v>8.3456790123456789E-2</c:v>
                </c:pt>
                <c:pt idx="157">
                  <c:v>8.5131894484412468E-2</c:v>
                </c:pt>
                <c:pt idx="158">
                  <c:v>3.4733893557422964E-2</c:v>
                </c:pt>
                <c:pt idx="159">
                  <c:v>4.7849462365591393E-2</c:v>
                </c:pt>
                <c:pt idx="160">
                  <c:v>7.0940170940170938E-2</c:v>
                </c:pt>
                <c:pt idx="161">
                  <c:v>6.3772455089820351E-2</c:v>
                </c:pt>
                <c:pt idx="162">
                  <c:v>7.3964497041420121E-2</c:v>
                </c:pt>
                <c:pt idx="163">
                  <c:v>5.5E-2</c:v>
                </c:pt>
                <c:pt idx="164">
                  <c:v>4.9361702127659564E-2</c:v>
                </c:pt>
                <c:pt idx="165">
                  <c:v>7.2596153846153838E-2</c:v>
                </c:pt>
                <c:pt idx="166">
                  <c:v>4.8157248157248152E-2</c:v>
                </c:pt>
                <c:pt idx="167">
                  <c:v>7.7342047930283223E-2</c:v>
                </c:pt>
                <c:pt idx="168">
                  <c:v>4.9700598802395204E-2</c:v>
                </c:pt>
                <c:pt idx="169">
                  <c:v>9.7161572052401751E-2</c:v>
                </c:pt>
                <c:pt idx="170">
                  <c:v>3.8838475499092556E-2</c:v>
                </c:pt>
                <c:pt idx="171">
                  <c:v>6.4818024263431542E-2</c:v>
                </c:pt>
                <c:pt idx="172">
                  <c:v>0.10735849056603772</c:v>
                </c:pt>
                <c:pt idx="173">
                  <c:v>5.4601226993865021E-2</c:v>
                </c:pt>
                <c:pt idx="174">
                  <c:v>5.2352941176470595E-2</c:v>
                </c:pt>
                <c:pt idx="175">
                  <c:v>5.7792207792207798E-2</c:v>
                </c:pt>
                <c:pt idx="176">
                  <c:v>4.6405228758169929E-2</c:v>
                </c:pt>
                <c:pt idx="177">
                  <c:v>8.7215411558668993E-2</c:v>
                </c:pt>
                <c:pt idx="178">
                  <c:v>7.9752704791344664E-2</c:v>
                </c:pt>
                <c:pt idx="179">
                  <c:v>6.2990654205607483E-2</c:v>
                </c:pt>
                <c:pt idx="180">
                  <c:v>5.0442477876106194E-2</c:v>
                </c:pt>
                <c:pt idx="181">
                  <c:v>8.5239852398523996E-2</c:v>
                </c:pt>
                <c:pt idx="182">
                  <c:v>5.21978021978022E-2</c:v>
                </c:pt>
                <c:pt idx="183">
                  <c:v>6.4869565217391317E-2</c:v>
                </c:pt>
                <c:pt idx="184">
                  <c:v>6.7631103074141052E-2</c:v>
                </c:pt>
                <c:pt idx="185">
                  <c:v>6.0655737704918042E-2</c:v>
                </c:pt>
                <c:pt idx="186">
                  <c:v>6.4253393665158365E-2</c:v>
                </c:pt>
                <c:pt idx="187">
                  <c:v>7.3358348968105072E-2</c:v>
                </c:pt>
                <c:pt idx="188">
                  <c:v>6.7941712204007285E-2</c:v>
                </c:pt>
                <c:pt idx="189">
                  <c:v>5.3439153439153432E-2</c:v>
                </c:pt>
                <c:pt idx="190">
                  <c:v>6.6015624999999994E-2</c:v>
                </c:pt>
                <c:pt idx="191">
                  <c:v>4.8558421851289835E-2</c:v>
                </c:pt>
                <c:pt idx="192">
                  <c:v>7.4999999999999983E-2</c:v>
                </c:pt>
                <c:pt idx="193">
                  <c:v>7.1428571428571425E-2</c:v>
                </c:pt>
                <c:pt idx="194">
                  <c:v>6.6074313408723759E-2</c:v>
                </c:pt>
                <c:pt idx="195">
                  <c:v>6.4207221350078489E-2</c:v>
                </c:pt>
                <c:pt idx="196">
                  <c:v>9.4227769110764442E-2</c:v>
                </c:pt>
                <c:pt idx="197">
                  <c:v>5.2978056426332285E-2</c:v>
                </c:pt>
                <c:pt idx="198">
                  <c:v>6.7803547066848546E-2</c:v>
                </c:pt>
                <c:pt idx="199">
                  <c:v>5.4673495518565943E-2</c:v>
                </c:pt>
                <c:pt idx="200">
                  <c:v>5.2758132956152753E-2</c:v>
                </c:pt>
                <c:pt idx="201">
                  <c:v>5.8596973865199443E-2</c:v>
                </c:pt>
                <c:pt idx="202">
                  <c:v>8.5072463768115919E-2</c:v>
                </c:pt>
                <c:pt idx="203">
                  <c:v>0.05</c:v>
                </c:pt>
                <c:pt idx="204">
                  <c:v>7.2866894197952226E-2</c:v>
                </c:pt>
                <c:pt idx="205">
                  <c:v>5.7120980091883607E-2</c:v>
                </c:pt>
                <c:pt idx="206">
                  <c:v>6.7663043478260868E-2</c:v>
                </c:pt>
                <c:pt idx="207">
                  <c:v>3.4728033472803344E-2</c:v>
                </c:pt>
                <c:pt idx="208">
                  <c:v>7.1121351766513047E-2</c:v>
                </c:pt>
                <c:pt idx="209">
                  <c:v>6.7619047619047606E-2</c:v>
                </c:pt>
                <c:pt idx="210">
                  <c:v>7.6249999999999998E-2</c:v>
                </c:pt>
                <c:pt idx="211">
                  <c:v>2.9962546816479401E-2</c:v>
                </c:pt>
                <c:pt idx="212">
                  <c:v>5.9775641025641021E-2</c:v>
                </c:pt>
                <c:pt idx="213">
                  <c:v>6.4309210526315788E-2</c:v>
                </c:pt>
                <c:pt idx="214">
                  <c:v>7.8040540540540548E-2</c:v>
                </c:pt>
                <c:pt idx="215">
                  <c:v>7.1350364963503637E-2</c:v>
                </c:pt>
                <c:pt idx="216">
                  <c:v>6.586151368760064E-2</c:v>
                </c:pt>
                <c:pt idx="217">
                  <c:v>4.9535603715170282E-2</c:v>
                </c:pt>
                <c:pt idx="218">
                  <c:v>4.2564102564102563E-2</c:v>
                </c:pt>
                <c:pt idx="219">
                  <c:v>6.6823161189358382E-2</c:v>
                </c:pt>
                <c:pt idx="220">
                  <c:v>7.2837632776934752E-2</c:v>
                </c:pt>
                <c:pt idx="221">
                  <c:v>5.2287581699346407E-2</c:v>
                </c:pt>
                <c:pt idx="222">
                  <c:v>7.3693693693693704E-2</c:v>
                </c:pt>
                <c:pt idx="223">
                  <c:v>6.2825278810408919E-2</c:v>
                </c:pt>
                <c:pt idx="224">
                  <c:v>3.2996632996632996E-2</c:v>
                </c:pt>
                <c:pt idx="225">
                  <c:v>5.4219030520646312E-2</c:v>
                </c:pt>
                <c:pt idx="226">
                  <c:v>8.5106382978723402E-2</c:v>
                </c:pt>
                <c:pt idx="227">
                  <c:v>5.8842975206611574E-2</c:v>
                </c:pt>
                <c:pt idx="228">
                  <c:v>3.310810810810811E-2</c:v>
                </c:pt>
                <c:pt idx="229">
                  <c:v>5.0805008944543824E-2</c:v>
                </c:pt>
                <c:pt idx="230">
                  <c:v>9.5049504950495051E-2</c:v>
                </c:pt>
                <c:pt idx="231">
                  <c:v>6.0451977401129946E-2</c:v>
                </c:pt>
                <c:pt idx="232">
                  <c:v>9.2393320964749559E-2</c:v>
                </c:pt>
                <c:pt idx="233">
                  <c:v>5.9831932773109234E-2</c:v>
                </c:pt>
                <c:pt idx="234">
                  <c:v>7.3451327433628311E-2</c:v>
                </c:pt>
                <c:pt idx="235">
                  <c:v>4.0686274509803916E-2</c:v>
                </c:pt>
                <c:pt idx="236">
                  <c:v>7.5461254612546116E-2</c:v>
                </c:pt>
                <c:pt idx="237">
                  <c:v>5.459770114942529E-2</c:v>
                </c:pt>
                <c:pt idx="238">
                  <c:v>8.8809523809523797E-2</c:v>
                </c:pt>
                <c:pt idx="239">
                  <c:v>7.8070175438596484E-2</c:v>
                </c:pt>
                <c:pt idx="240">
                  <c:v>9.0084388185654021E-2</c:v>
                </c:pt>
                <c:pt idx="241">
                  <c:v>6.6144814090019557E-2</c:v>
                </c:pt>
                <c:pt idx="242">
                  <c:v>6.612529002320186E-2</c:v>
                </c:pt>
                <c:pt idx="243">
                  <c:v>8.5783132530120487E-2</c:v>
                </c:pt>
                <c:pt idx="244">
                  <c:v>7.4447174447174441E-2</c:v>
                </c:pt>
                <c:pt idx="245">
                  <c:v>5.2499999999999984E-2</c:v>
                </c:pt>
                <c:pt idx="246">
                  <c:v>6.5068493150684928E-2</c:v>
                </c:pt>
                <c:pt idx="247">
                  <c:v>0.12871900826446281</c:v>
                </c:pt>
                <c:pt idx="248">
                  <c:v>7.6936936936936914E-2</c:v>
                </c:pt>
                <c:pt idx="249">
                  <c:v>7.9299363057324837E-2</c:v>
                </c:pt>
                <c:pt idx="250">
                  <c:v>4.2209072978303744E-2</c:v>
                </c:pt>
                <c:pt idx="251">
                  <c:v>6.7111111111111107E-2</c:v>
                </c:pt>
                <c:pt idx="252">
                  <c:v>8.7944664031620559E-2</c:v>
                </c:pt>
                <c:pt idx="253">
                  <c:v>4.2209072978303744E-2</c:v>
                </c:pt>
                <c:pt idx="254">
                  <c:v>8.7832699619771873E-2</c:v>
                </c:pt>
                <c:pt idx="255">
                  <c:v>7.9965457685664931E-2</c:v>
                </c:pt>
                <c:pt idx="256">
                  <c:v>6.2971175166297119E-2</c:v>
                </c:pt>
                <c:pt idx="257">
                  <c:v>5.8726415094339617E-2</c:v>
                </c:pt>
                <c:pt idx="258">
                  <c:v>3.4782608695652174E-2</c:v>
                </c:pt>
                <c:pt idx="259">
                  <c:v>6.0279441117764475E-2</c:v>
                </c:pt>
                <c:pt idx="260">
                  <c:v>5.6349206349206343E-2</c:v>
                </c:pt>
                <c:pt idx="261">
                  <c:v>5.9369202226345084E-2</c:v>
                </c:pt>
                <c:pt idx="262">
                  <c:v>9.2138364779874221E-2</c:v>
                </c:pt>
                <c:pt idx="263">
                  <c:v>6.714542190305206E-2</c:v>
                </c:pt>
                <c:pt idx="264">
                  <c:v>4.1030195381882774E-2</c:v>
                </c:pt>
                <c:pt idx="265">
                  <c:v>4.9534450651769077E-2</c:v>
                </c:pt>
                <c:pt idx="266">
                  <c:v>5.6435643564356437E-2</c:v>
                </c:pt>
                <c:pt idx="267">
                  <c:v>6.9744597249508836E-2</c:v>
                </c:pt>
                <c:pt idx="268">
                  <c:v>7.8672985781990515E-2</c:v>
                </c:pt>
                <c:pt idx="269">
                  <c:v>7.5569044006069813E-2</c:v>
                </c:pt>
                <c:pt idx="270">
                  <c:v>3.7943262411347517E-2</c:v>
                </c:pt>
                <c:pt idx="271">
                  <c:v>7.1378708551483427E-2</c:v>
                </c:pt>
                <c:pt idx="272">
                  <c:v>6.4845173041894355E-2</c:v>
                </c:pt>
                <c:pt idx="273">
                  <c:v>5.56640625E-2</c:v>
                </c:pt>
                <c:pt idx="274">
                  <c:v>6.6294227188081936E-2</c:v>
                </c:pt>
                <c:pt idx="275">
                  <c:v>7.3146622734761135E-2</c:v>
                </c:pt>
                <c:pt idx="276">
                  <c:v>6.5731166912850816E-2</c:v>
                </c:pt>
                <c:pt idx="277">
                  <c:v>7.4094202898550718E-2</c:v>
                </c:pt>
                <c:pt idx="278">
                  <c:v>5.4792043399638328E-2</c:v>
                </c:pt>
                <c:pt idx="279">
                  <c:v>5.4514480408858604E-2</c:v>
                </c:pt>
                <c:pt idx="280">
                  <c:v>7.9471544715447151E-2</c:v>
                </c:pt>
                <c:pt idx="281">
                  <c:v>8.3333333333333329E-2</c:v>
                </c:pt>
                <c:pt idx="282">
                  <c:v>7.6655629139072839E-2</c:v>
                </c:pt>
                <c:pt idx="283">
                  <c:v>4.2965204236006041E-2</c:v>
                </c:pt>
                <c:pt idx="284">
                  <c:v>6.0453808752025939E-2</c:v>
                </c:pt>
                <c:pt idx="285">
                  <c:v>6.0854700854700856E-2</c:v>
                </c:pt>
                <c:pt idx="286">
                  <c:v>7.2128378378378377E-2</c:v>
                </c:pt>
                <c:pt idx="287">
                  <c:v>6.9074074074074079E-2</c:v>
                </c:pt>
                <c:pt idx="288">
                  <c:v>5.5319148936170209E-2</c:v>
                </c:pt>
                <c:pt idx="289">
                  <c:v>8.5714285714285715E-2</c:v>
                </c:pt>
                <c:pt idx="290">
                  <c:v>5.9242424242424235E-2</c:v>
                </c:pt>
                <c:pt idx="291">
                  <c:v>5.7629870129870128E-2</c:v>
                </c:pt>
                <c:pt idx="292">
                  <c:v>5.0954198473282447E-2</c:v>
                </c:pt>
                <c:pt idx="293">
                  <c:v>8.1799999999999984E-2</c:v>
                </c:pt>
                <c:pt idx="294">
                  <c:v>4.4070796460176975E-2</c:v>
                </c:pt>
                <c:pt idx="295">
                  <c:v>6.2166666666666676E-2</c:v>
                </c:pt>
                <c:pt idx="296">
                  <c:v>9.3825301204819272E-2</c:v>
                </c:pt>
                <c:pt idx="297">
                  <c:v>5.0496453900709219E-2</c:v>
                </c:pt>
                <c:pt idx="298">
                  <c:v>5.7361963190184058E-2</c:v>
                </c:pt>
                <c:pt idx="299">
                  <c:v>5.9839999999999997E-2</c:v>
                </c:pt>
                <c:pt idx="300">
                  <c:v>9.1428571428571428E-2</c:v>
                </c:pt>
                <c:pt idx="301">
                  <c:v>6.1454545454545449E-2</c:v>
                </c:pt>
                <c:pt idx="302">
                  <c:v>6.7809523809523806E-2</c:v>
                </c:pt>
                <c:pt idx="303">
                  <c:v>6.586151368760064E-2</c:v>
                </c:pt>
                <c:pt idx="304">
                  <c:v>6.0826210826210828E-2</c:v>
                </c:pt>
                <c:pt idx="305">
                  <c:v>6.7322239031770051E-2</c:v>
                </c:pt>
                <c:pt idx="306">
                  <c:v>6.949429037520391E-2</c:v>
                </c:pt>
                <c:pt idx="307">
                  <c:v>6.5692007797270954E-2</c:v>
                </c:pt>
                <c:pt idx="308">
                  <c:v>7.4390243902439035E-2</c:v>
                </c:pt>
                <c:pt idx="309">
                  <c:v>4.7935368043087963E-2</c:v>
                </c:pt>
                <c:pt idx="310">
                  <c:v>4.6319018404907979E-2</c:v>
                </c:pt>
                <c:pt idx="311">
                  <c:v>6.1087267525035772E-2</c:v>
                </c:pt>
                <c:pt idx="312">
                  <c:v>3.446153846153846E-2</c:v>
                </c:pt>
                <c:pt idx="313">
                  <c:v>7.9040852575488457E-2</c:v>
                </c:pt>
                <c:pt idx="314">
                  <c:v>8.4702093397745579E-2</c:v>
                </c:pt>
                <c:pt idx="315">
                  <c:v>4.5207956600361664E-2</c:v>
                </c:pt>
                <c:pt idx="316">
                  <c:v>5.9149722735674676E-2</c:v>
                </c:pt>
                <c:pt idx="317">
                  <c:v>5.8594917787742902E-2</c:v>
                </c:pt>
                <c:pt idx="318">
                  <c:v>0.10459770114942528</c:v>
                </c:pt>
                <c:pt idx="319">
                  <c:v>7.3100303951367768E-2</c:v>
                </c:pt>
                <c:pt idx="320">
                  <c:v>5.7751277683134594E-2</c:v>
                </c:pt>
                <c:pt idx="321">
                  <c:v>5.354609929078015E-2</c:v>
                </c:pt>
                <c:pt idx="322">
                  <c:v>4.3770491803278695E-2</c:v>
                </c:pt>
                <c:pt idx="323">
                  <c:v>5.4021244309559943E-2</c:v>
                </c:pt>
                <c:pt idx="324">
                  <c:v>6.4723032069970848E-2</c:v>
                </c:pt>
                <c:pt idx="325">
                  <c:v>7.5388967468175389E-2</c:v>
                </c:pt>
                <c:pt idx="326">
                  <c:v>9.6583850931676998E-2</c:v>
                </c:pt>
                <c:pt idx="327">
                  <c:v>6.5925925925925929E-2</c:v>
                </c:pt>
                <c:pt idx="328">
                  <c:v>4.6586345381526111E-2</c:v>
                </c:pt>
                <c:pt idx="329">
                  <c:v>7.7609108159392801E-2</c:v>
                </c:pt>
                <c:pt idx="330">
                  <c:v>8.6525974025974048E-2</c:v>
                </c:pt>
                <c:pt idx="331">
                  <c:v>8.1293952180028148E-2</c:v>
                </c:pt>
                <c:pt idx="332">
                  <c:v>6.9635627530364383E-2</c:v>
                </c:pt>
                <c:pt idx="333">
                  <c:v>6.724409448818898E-2</c:v>
                </c:pt>
                <c:pt idx="334">
                  <c:v>6.5008880994671406E-2</c:v>
                </c:pt>
                <c:pt idx="335">
                  <c:v>5.0570342205323186E-2</c:v>
                </c:pt>
                <c:pt idx="336">
                  <c:v>6.5357142857142864E-2</c:v>
                </c:pt>
                <c:pt idx="337">
                  <c:v>6.7424242424242428E-2</c:v>
                </c:pt>
                <c:pt idx="338">
                  <c:v>0.1821666666666667</c:v>
                </c:pt>
                <c:pt idx="339">
                  <c:v>0.14483775811209437</c:v>
                </c:pt>
                <c:pt idx="340">
                  <c:v>6.3398692810457527E-2</c:v>
                </c:pt>
                <c:pt idx="341">
                  <c:v>6.6484517304189431E-2</c:v>
                </c:pt>
                <c:pt idx="342">
                  <c:v>6.7068965517241369E-2</c:v>
                </c:pt>
                <c:pt idx="343">
                  <c:v>6.8615984405458089E-2</c:v>
                </c:pt>
                <c:pt idx="344">
                  <c:v>6.9288389513108617E-2</c:v>
                </c:pt>
                <c:pt idx="345">
                  <c:v>6.5820642978003399E-2</c:v>
                </c:pt>
                <c:pt idx="346">
                  <c:v>6.5905848787446514E-2</c:v>
                </c:pt>
                <c:pt idx="347">
                  <c:v>7.7736549165120586E-2</c:v>
                </c:pt>
                <c:pt idx="348">
                  <c:v>7.2447013487475898E-2</c:v>
                </c:pt>
                <c:pt idx="349">
                  <c:v>5.2662721893491131E-2</c:v>
                </c:pt>
                <c:pt idx="350">
                  <c:v>6.7351129363449697E-2</c:v>
                </c:pt>
                <c:pt idx="351">
                  <c:v>6.5490196078431387E-2</c:v>
                </c:pt>
                <c:pt idx="352">
                  <c:v>6.7901234567901231E-2</c:v>
                </c:pt>
                <c:pt idx="353">
                  <c:v>7.0627062706270644E-2</c:v>
                </c:pt>
                <c:pt idx="354">
                  <c:v>7.0471014492753614E-2</c:v>
                </c:pt>
                <c:pt idx="355">
                  <c:v>6.9066147859922183E-2</c:v>
                </c:pt>
                <c:pt idx="356">
                  <c:v>6.9917012448132781E-2</c:v>
                </c:pt>
                <c:pt idx="357">
                  <c:v>7.1428571428571425E-2</c:v>
                </c:pt>
                <c:pt idx="358">
                  <c:v>6.9078947368421059E-2</c:v>
                </c:pt>
                <c:pt idx="359">
                  <c:v>8.4853420195439733E-2</c:v>
                </c:pt>
                <c:pt idx="360">
                  <c:v>8.3102493074792241E-2</c:v>
                </c:pt>
                <c:pt idx="361">
                  <c:v>8.1272084805653705E-2</c:v>
                </c:pt>
                <c:pt idx="362">
                  <c:v>8.9718076285240478E-2</c:v>
                </c:pt>
                <c:pt idx="363">
                  <c:v>8.9918699186991885E-2</c:v>
                </c:pt>
                <c:pt idx="364">
                  <c:v>8.7889273356401384E-2</c:v>
                </c:pt>
                <c:pt idx="365">
                  <c:v>8.5858585858585856E-2</c:v>
                </c:pt>
                <c:pt idx="366">
                  <c:v>8.1863354037267091E-2</c:v>
                </c:pt>
                <c:pt idx="367">
                  <c:v>8.4725536992840092E-2</c:v>
                </c:pt>
                <c:pt idx="368">
                  <c:v>8.9562289562289565E-2</c:v>
                </c:pt>
                <c:pt idx="369">
                  <c:v>9.568965517241379E-2</c:v>
                </c:pt>
                <c:pt idx="370">
                  <c:v>0.20644122383252816</c:v>
                </c:pt>
                <c:pt idx="371">
                  <c:v>8.9323843416370105E-2</c:v>
                </c:pt>
                <c:pt idx="372">
                  <c:v>8.6212914485165798E-2</c:v>
                </c:pt>
                <c:pt idx="373">
                  <c:v>9.3805309734513259E-2</c:v>
                </c:pt>
                <c:pt idx="374">
                  <c:v>8.8948787061994605E-2</c:v>
                </c:pt>
                <c:pt idx="375">
                  <c:v>9.285714285714286E-2</c:v>
                </c:pt>
                <c:pt idx="376">
                  <c:v>7.9757785467128028E-2</c:v>
                </c:pt>
                <c:pt idx="377">
                  <c:v>8.4280936454849506E-2</c:v>
                </c:pt>
                <c:pt idx="378">
                  <c:v>8.3760683760683755E-2</c:v>
                </c:pt>
                <c:pt idx="379">
                  <c:v>7.8209459459459452E-2</c:v>
                </c:pt>
                <c:pt idx="380">
                  <c:v>8.9480198019801976E-2</c:v>
                </c:pt>
                <c:pt idx="381">
                  <c:v>7.508939213349225E-2</c:v>
                </c:pt>
                <c:pt idx="382">
                  <c:v>8.7070151306740021E-2</c:v>
                </c:pt>
                <c:pt idx="383">
                  <c:v>8.4843749999999996E-2</c:v>
                </c:pt>
                <c:pt idx="384">
                  <c:v>8.8405797101449288E-2</c:v>
                </c:pt>
                <c:pt idx="385">
                  <c:v>8.8391376451077933E-2</c:v>
                </c:pt>
                <c:pt idx="386">
                  <c:v>8.1777108433734938E-2</c:v>
                </c:pt>
                <c:pt idx="387">
                  <c:v>8.5928961748633889E-2</c:v>
                </c:pt>
                <c:pt idx="388">
                  <c:v>8.4217506631299732E-2</c:v>
                </c:pt>
                <c:pt idx="389">
                  <c:v>8.2659713168187737E-2</c:v>
                </c:pt>
                <c:pt idx="390">
                  <c:v>9.1715976331360943E-2</c:v>
                </c:pt>
                <c:pt idx="391">
                  <c:v>7.7796901893287446E-2</c:v>
                </c:pt>
                <c:pt idx="392">
                  <c:v>8.3107088989441927E-2</c:v>
                </c:pt>
                <c:pt idx="393">
                  <c:v>8.4955752212389365E-2</c:v>
                </c:pt>
                <c:pt idx="394">
                  <c:v>8.5204755614266839E-2</c:v>
                </c:pt>
                <c:pt idx="395">
                  <c:v>8.4908136482939614E-2</c:v>
                </c:pt>
                <c:pt idx="396">
                  <c:v>8.3026874115983029E-2</c:v>
                </c:pt>
                <c:pt idx="397">
                  <c:v>8.188854489164088E-2</c:v>
                </c:pt>
                <c:pt idx="398">
                  <c:v>8.2027649769585265E-2</c:v>
                </c:pt>
                <c:pt idx="399">
                  <c:v>7.8653530377668313E-2</c:v>
                </c:pt>
                <c:pt idx="400">
                  <c:v>8.1831610044313149E-2</c:v>
                </c:pt>
                <c:pt idx="401">
                  <c:v>8.205714285714287E-2</c:v>
                </c:pt>
                <c:pt idx="402">
                  <c:v>8.1896551724137928E-2</c:v>
                </c:pt>
                <c:pt idx="403">
                  <c:v>8.3072546230440969E-2</c:v>
                </c:pt>
                <c:pt idx="404">
                  <c:v>7.8932584269662903E-2</c:v>
                </c:pt>
                <c:pt idx="405">
                  <c:v>8.3154670750382839E-2</c:v>
                </c:pt>
                <c:pt idx="406">
                  <c:v>8.138385502471171E-2</c:v>
                </c:pt>
                <c:pt idx="407">
                  <c:v>8.3465818759936403E-2</c:v>
                </c:pt>
                <c:pt idx="408">
                  <c:v>8.2051282051282051E-2</c:v>
                </c:pt>
                <c:pt idx="409">
                  <c:v>8.2418812989921611E-2</c:v>
                </c:pt>
                <c:pt idx="410">
                  <c:v>8.2716049382716053E-2</c:v>
                </c:pt>
                <c:pt idx="411">
                  <c:v>8.005390835579515E-2</c:v>
                </c:pt>
                <c:pt idx="412">
                  <c:v>8.1676136363636367E-2</c:v>
                </c:pt>
                <c:pt idx="413">
                  <c:v>8.1006493506493513E-2</c:v>
                </c:pt>
                <c:pt idx="414">
                  <c:v>8.1525423728813551E-2</c:v>
                </c:pt>
                <c:pt idx="415">
                  <c:v>8.0568011958146474E-2</c:v>
                </c:pt>
                <c:pt idx="416">
                  <c:v>7.7146464646464658E-2</c:v>
                </c:pt>
                <c:pt idx="417">
                  <c:v>8.1681681681681675E-2</c:v>
                </c:pt>
                <c:pt idx="418">
                  <c:v>8.265162200282089E-2</c:v>
                </c:pt>
                <c:pt idx="419">
                  <c:v>8.1946902654867246E-2</c:v>
                </c:pt>
                <c:pt idx="420">
                  <c:v>8.2091690544412607E-2</c:v>
                </c:pt>
                <c:pt idx="421">
                  <c:v>7.9016393442622956E-2</c:v>
                </c:pt>
                <c:pt idx="422">
                  <c:v>8.1740370898716136E-2</c:v>
                </c:pt>
                <c:pt idx="423">
                  <c:v>8.1686046511627905E-2</c:v>
                </c:pt>
                <c:pt idx="424">
                  <c:v>7.6136363636363641E-2</c:v>
                </c:pt>
                <c:pt idx="425">
                  <c:v>8.3386075949367089E-2</c:v>
                </c:pt>
                <c:pt idx="426">
                  <c:v>8.3447098976109219E-2</c:v>
                </c:pt>
                <c:pt idx="427">
                  <c:v>8.2363315696649037E-2</c:v>
                </c:pt>
                <c:pt idx="428">
                  <c:v>8.3333333333333329E-2</c:v>
                </c:pt>
                <c:pt idx="429">
                  <c:v>8.5115606936416191E-2</c:v>
                </c:pt>
                <c:pt idx="430">
                  <c:v>8.2002534854245884E-2</c:v>
                </c:pt>
                <c:pt idx="431">
                  <c:v>8.45771144278607E-2</c:v>
                </c:pt>
                <c:pt idx="432">
                  <c:v>8.2651391162029464E-2</c:v>
                </c:pt>
                <c:pt idx="433">
                  <c:v>8.2482993197278906E-2</c:v>
                </c:pt>
                <c:pt idx="434">
                  <c:v>8.4859154929577477E-2</c:v>
                </c:pt>
                <c:pt idx="435">
                  <c:v>7.5040518638573736E-2</c:v>
                </c:pt>
                <c:pt idx="436">
                  <c:v>6.3896457765667589E-2</c:v>
                </c:pt>
                <c:pt idx="437">
                  <c:v>6.1350574712643685E-2</c:v>
                </c:pt>
                <c:pt idx="438">
                  <c:v>6.5923566878980905E-2</c:v>
                </c:pt>
                <c:pt idx="439">
                  <c:v>6.6666666666666652E-2</c:v>
                </c:pt>
                <c:pt idx="440">
                  <c:v>6.8214285714285713E-2</c:v>
                </c:pt>
                <c:pt idx="441">
                  <c:v>6.7931034482758626E-2</c:v>
                </c:pt>
                <c:pt idx="442">
                  <c:v>6.5095986038394407E-2</c:v>
                </c:pt>
                <c:pt idx="443">
                  <c:v>6.5782122905027926E-2</c:v>
                </c:pt>
                <c:pt idx="444">
                  <c:v>6.7454798331015281E-2</c:v>
                </c:pt>
                <c:pt idx="445">
                  <c:v>6.6612903225806444E-2</c:v>
                </c:pt>
                <c:pt idx="446">
                  <c:v>6.5331010452961677E-2</c:v>
                </c:pt>
                <c:pt idx="447">
                  <c:v>6.6784452296819799E-2</c:v>
                </c:pt>
                <c:pt idx="448">
                  <c:v>6.9261477045908196E-2</c:v>
                </c:pt>
                <c:pt idx="449">
                  <c:v>6.6981132075471697E-2</c:v>
                </c:pt>
                <c:pt idx="450">
                  <c:v>6.5015974440894561E-2</c:v>
                </c:pt>
                <c:pt idx="451">
                  <c:v>7.1041948579161032E-2</c:v>
                </c:pt>
                <c:pt idx="452">
                  <c:v>6.8581081081081074E-2</c:v>
                </c:pt>
                <c:pt idx="453">
                  <c:v>6.554364471669219E-2</c:v>
                </c:pt>
                <c:pt idx="454">
                  <c:v>6.9138276553106198E-2</c:v>
                </c:pt>
                <c:pt idx="455">
                  <c:v>7.0754716981132074E-2</c:v>
                </c:pt>
                <c:pt idx="456">
                  <c:v>6.6342412451361854E-2</c:v>
                </c:pt>
                <c:pt idx="457">
                  <c:v>6.6964285714285698E-2</c:v>
                </c:pt>
                <c:pt idx="458">
                  <c:v>6.5230769230769217E-2</c:v>
                </c:pt>
                <c:pt idx="459">
                  <c:v>6.6347687400318989E-2</c:v>
                </c:pt>
                <c:pt idx="460">
                  <c:v>6.7204301075268813E-2</c:v>
                </c:pt>
                <c:pt idx="461">
                  <c:v>6.5441176470588239E-2</c:v>
                </c:pt>
                <c:pt idx="462">
                  <c:v>6.1199294532627874E-2</c:v>
                </c:pt>
                <c:pt idx="463">
                  <c:v>6.6543438077634007E-2</c:v>
                </c:pt>
                <c:pt idx="464">
                  <c:v>6.5853658536585369E-2</c:v>
                </c:pt>
                <c:pt idx="465">
                  <c:v>6.5588235294117642E-2</c:v>
                </c:pt>
                <c:pt idx="466">
                  <c:v>6.5224625623960059E-2</c:v>
                </c:pt>
                <c:pt idx="467">
                  <c:v>6.3137996219281664E-2</c:v>
                </c:pt>
                <c:pt idx="468">
                  <c:v>7.0232558139534884E-2</c:v>
                </c:pt>
                <c:pt idx="469">
                  <c:v>6.3355408388520981E-2</c:v>
                </c:pt>
                <c:pt idx="470">
                  <c:v>6.6442953020134241E-2</c:v>
                </c:pt>
                <c:pt idx="471">
                  <c:v>6.15678776290631E-2</c:v>
                </c:pt>
                <c:pt idx="472">
                  <c:v>6.788461538461539E-2</c:v>
                </c:pt>
                <c:pt idx="473">
                  <c:v>6.25E-2</c:v>
                </c:pt>
                <c:pt idx="474">
                  <c:v>7.037861915367484E-2</c:v>
                </c:pt>
                <c:pt idx="475">
                  <c:v>6.7494356659142205E-2</c:v>
                </c:pt>
                <c:pt idx="476">
                  <c:v>6.5747126436781614E-2</c:v>
                </c:pt>
                <c:pt idx="477">
                  <c:v>6.7096774193548397E-2</c:v>
                </c:pt>
                <c:pt idx="478">
                  <c:v>6.2116564417177916E-2</c:v>
                </c:pt>
                <c:pt idx="479">
                  <c:v>6.4316546762589938E-2</c:v>
                </c:pt>
                <c:pt idx="480">
                  <c:v>6.7632850241545889E-2</c:v>
                </c:pt>
                <c:pt idx="481">
                  <c:v>6.9087837837837826E-2</c:v>
                </c:pt>
                <c:pt idx="482">
                  <c:v>6.5975103734439822E-2</c:v>
                </c:pt>
                <c:pt idx="483">
                  <c:v>6.5407554671968196E-2</c:v>
                </c:pt>
                <c:pt idx="484">
                  <c:v>6.6942148760330597E-2</c:v>
                </c:pt>
                <c:pt idx="485">
                  <c:v>6.090090090090091E-2</c:v>
                </c:pt>
                <c:pt idx="486">
                  <c:v>6.1269841269841259E-2</c:v>
                </c:pt>
                <c:pt idx="487">
                  <c:v>7.2693726937269387E-2</c:v>
                </c:pt>
                <c:pt idx="488">
                  <c:v>7.7071290944123308E-2</c:v>
                </c:pt>
                <c:pt idx="489">
                  <c:v>6.5607476635514028E-2</c:v>
                </c:pt>
                <c:pt idx="490">
                  <c:v>6.3580246913580246E-2</c:v>
                </c:pt>
                <c:pt idx="491">
                  <c:v>7.4408602150537642E-2</c:v>
                </c:pt>
                <c:pt idx="492">
                  <c:v>7.1328671328671323E-2</c:v>
                </c:pt>
                <c:pt idx="493">
                  <c:v>6.5650080256821813E-2</c:v>
                </c:pt>
                <c:pt idx="494">
                  <c:v>6.4884135472370777E-2</c:v>
                </c:pt>
                <c:pt idx="495">
                  <c:v>7.0053475935828877E-2</c:v>
                </c:pt>
                <c:pt idx="496">
                  <c:v>6.5241635687732349E-2</c:v>
                </c:pt>
                <c:pt idx="497">
                  <c:v>6.8145161290322581E-2</c:v>
                </c:pt>
                <c:pt idx="498">
                  <c:v>6.6182572614107885E-2</c:v>
                </c:pt>
                <c:pt idx="499">
                  <c:v>6.632478632478632E-2</c:v>
                </c:pt>
                <c:pt idx="500">
                  <c:v>7.0526315789473687E-2</c:v>
                </c:pt>
                <c:pt idx="501">
                  <c:v>7.462121212121213E-2</c:v>
                </c:pt>
                <c:pt idx="502">
                  <c:v>7.74822695035461E-2</c:v>
                </c:pt>
                <c:pt idx="503">
                  <c:v>7.3200000000000001E-2</c:v>
                </c:pt>
                <c:pt idx="504">
                  <c:v>7.3715415019762837E-2</c:v>
                </c:pt>
                <c:pt idx="505">
                  <c:v>7.1975806451612903E-2</c:v>
                </c:pt>
                <c:pt idx="506">
                  <c:v>7.1684587813620068E-2</c:v>
                </c:pt>
                <c:pt idx="507">
                  <c:v>6.9305331179321472E-2</c:v>
                </c:pt>
                <c:pt idx="508">
                  <c:v>6.9449081803005006E-2</c:v>
                </c:pt>
                <c:pt idx="509">
                  <c:v>6.8582375478927204E-2</c:v>
                </c:pt>
                <c:pt idx="510">
                  <c:v>7.093023255813953E-2</c:v>
                </c:pt>
                <c:pt idx="511">
                  <c:v>6.8764044943820227E-2</c:v>
                </c:pt>
                <c:pt idx="512">
                  <c:v>7.0693512304250569E-2</c:v>
                </c:pt>
                <c:pt idx="513">
                  <c:v>6.8684759916492671E-2</c:v>
                </c:pt>
                <c:pt idx="514">
                  <c:v>0.20535117056856189</c:v>
                </c:pt>
                <c:pt idx="515">
                  <c:v>0.20924764890282133</c:v>
                </c:pt>
                <c:pt idx="516">
                  <c:v>7.6545842217484006E-2</c:v>
                </c:pt>
                <c:pt idx="517">
                  <c:v>7.6540755467196825E-2</c:v>
                </c:pt>
                <c:pt idx="518">
                  <c:v>7.6516634050880647E-2</c:v>
                </c:pt>
                <c:pt idx="519">
                  <c:v>7.6870748299319724E-2</c:v>
                </c:pt>
                <c:pt idx="520">
                  <c:v>6.7250437828371284E-2</c:v>
                </c:pt>
                <c:pt idx="521">
                  <c:v>7.1503496503496494E-2</c:v>
                </c:pt>
                <c:pt idx="522">
                  <c:v>7.6616915422885568E-2</c:v>
                </c:pt>
                <c:pt idx="523">
                  <c:v>7.4051896207584816E-2</c:v>
                </c:pt>
                <c:pt idx="524">
                  <c:v>7.8444444444444442E-2</c:v>
                </c:pt>
                <c:pt idx="525">
                  <c:v>7.7896995708154504E-2</c:v>
                </c:pt>
                <c:pt idx="526">
                  <c:v>7.7383592017738353E-2</c:v>
                </c:pt>
                <c:pt idx="527">
                  <c:v>7.5525812619502863E-2</c:v>
                </c:pt>
                <c:pt idx="528">
                  <c:v>7.7602523659305991E-2</c:v>
                </c:pt>
                <c:pt idx="529">
                  <c:v>7.8267254038179149E-2</c:v>
                </c:pt>
                <c:pt idx="530">
                  <c:v>7.7881619937694699E-2</c:v>
                </c:pt>
                <c:pt idx="531">
                  <c:v>7.7561837455830396E-2</c:v>
                </c:pt>
                <c:pt idx="532">
                  <c:v>7.7959927140255E-2</c:v>
                </c:pt>
                <c:pt idx="533">
                  <c:v>7.8178694158075601E-2</c:v>
                </c:pt>
                <c:pt idx="534">
                  <c:v>8.012422360248446E-2</c:v>
                </c:pt>
                <c:pt idx="535">
                  <c:v>7.4608150470219445E-2</c:v>
                </c:pt>
                <c:pt idx="536">
                  <c:v>7.7760497667185069E-2</c:v>
                </c:pt>
                <c:pt idx="537">
                  <c:v>7.798833819241982E-2</c:v>
                </c:pt>
                <c:pt idx="538">
                  <c:v>7.8309409888357245E-2</c:v>
                </c:pt>
                <c:pt idx="539">
                  <c:v>7.487001733102254E-2</c:v>
                </c:pt>
                <c:pt idx="540">
                  <c:v>7.7566539923954361E-2</c:v>
                </c:pt>
                <c:pt idx="541">
                  <c:v>7.5423728813559326E-2</c:v>
                </c:pt>
                <c:pt idx="542">
                  <c:v>7.085798816568048E-2</c:v>
                </c:pt>
                <c:pt idx="543">
                  <c:v>7.3021001615508896E-2</c:v>
                </c:pt>
                <c:pt idx="544">
                  <c:v>7.8815080789946146E-2</c:v>
                </c:pt>
                <c:pt idx="545">
                  <c:v>7.8296146044624745E-2</c:v>
                </c:pt>
                <c:pt idx="546">
                  <c:v>7.9676674364896061E-2</c:v>
                </c:pt>
                <c:pt idx="547">
                  <c:v>8.3766233766233753E-2</c:v>
                </c:pt>
                <c:pt idx="548">
                  <c:v>7.7798165137614686E-2</c:v>
                </c:pt>
                <c:pt idx="549">
                  <c:v>7.8125E-2</c:v>
                </c:pt>
                <c:pt idx="550">
                  <c:v>7.5402635431918011E-2</c:v>
                </c:pt>
                <c:pt idx="551">
                  <c:v>7.7086494688922633E-2</c:v>
                </c:pt>
                <c:pt idx="552">
                  <c:v>7.7894736842105267E-2</c:v>
                </c:pt>
                <c:pt idx="553">
                  <c:v>7.7818181818181814E-2</c:v>
                </c:pt>
                <c:pt idx="554">
                  <c:v>7.9074074074074074E-2</c:v>
                </c:pt>
                <c:pt idx="555">
                  <c:v>7.987616099071207E-2</c:v>
                </c:pt>
                <c:pt idx="556">
                  <c:v>7.8316690442225403E-2</c:v>
                </c:pt>
                <c:pt idx="557">
                  <c:v>7.6302521008403373E-2</c:v>
                </c:pt>
                <c:pt idx="558">
                  <c:v>7.8504672897196259E-2</c:v>
                </c:pt>
                <c:pt idx="559">
                  <c:v>7.895716945996277E-2</c:v>
                </c:pt>
                <c:pt idx="560">
                  <c:v>7.1455938697318019E-2</c:v>
                </c:pt>
                <c:pt idx="561">
                  <c:v>7.3724007561436669E-2</c:v>
                </c:pt>
                <c:pt idx="562">
                  <c:v>7.838709677419356E-2</c:v>
                </c:pt>
                <c:pt idx="563">
                  <c:v>7.6392961876832838E-2</c:v>
                </c:pt>
                <c:pt idx="564">
                  <c:v>8.0074487895716945E-2</c:v>
                </c:pt>
                <c:pt idx="565">
                  <c:v>7.3846153846153825E-2</c:v>
                </c:pt>
                <c:pt idx="566">
                  <c:v>7.5373134328358224E-2</c:v>
                </c:pt>
                <c:pt idx="567">
                  <c:v>8.0186915887850471E-2</c:v>
                </c:pt>
                <c:pt idx="568">
                  <c:v>7.8252427184466011E-2</c:v>
                </c:pt>
                <c:pt idx="569">
                  <c:v>7.8991596638655459E-2</c:v>
                </c:pt>
                <c:pt idx="570">
                  <c:v>7.5322580645161272E-2</c:v>
                </c:pt>
                <c:pt idx="571">
                  <c:v>7.8464419475655439E-2</c:v>
                </c:pt>
                <c:pt idx="572">
                  <c:v>8.0657640232108321E-2</c:v>
                </c:pt>
                <c:pt idx="573">
                  <c:v>7.0343580470162745E-2</c:v>
                </c:pt>
                <c:pt idx="574">
                  <c:v>7.8556701030927836E-2</c:v>
                </c:pt>
                <c:pt idx="575">
                  <c:v>7.8467153284671562E-2</c:v>
                </c:pt>
                <c:pt idx="576">
                  <c:v>7.6545166402535655E-2</c:v>
                </c:pt>
                <c:pt idx="577">
                  <c:v>7.7591036414565814E-2</c:v>
                </c:pt>
                <c:pt idx="578">
                  <c:v>7.8194207836456572E-2</c:v>
                </c:pt>
                <c:pt idx="579">
                  <c:v>7.7551020408163251E-2</c:v>
                </c:pt>
                <c:pt idx="580">
                  <c:v>7.7884615384615385E-2</c:v>
                </c:pt>
                <c:pt idx="581">
                  <c:v>7.8393881453154873E-2</c:v>
                </c:pt>
                <c:pt idx="582">
                  <c:v>7.3929961089494164E-2</c:v>
                </c:pt>
                <c:pt idx="583">
                  <c:v>7.9218750000000004E-2</c:v>
                </c:pt>
                <c:pt idx="584">
                  <c:v>7.6496350364963495E-2</c:v>
                </c:pt>
                <c:pt idx="585">
                  <c:v>7.6063829787234041E-2</c:v>
                </c:pt>
                <c:pt idx="586">
                  <c:v>7.1223021582733817E-2</c:v>
                </c:pt>
                <c:pt idx="587">
                  <c:v>7.5364963503649657E-2</c:v>
                </c:pt>
                <c:pt idx="588">
                  <c:v>7.5274725274725285E-2</c:v>
                </c:pt>
                <c:pt idx="589">
                  <c:v>6.9902912621359226E-2</c:v>
                </c:pt>
                <c:pt idx="590">
                  <c:v>7.508474576271186E-2</c:v>
                </c:pt>
                <c:pt idx="591">
                  <c:v>7.3344103392568652E-2</c:v>
                </c:pt>
                <c:pt idx="592">
                  <c:v>7.1146953405017907E-2</c:v>
                </c:pt>
                <c:pt idx="593">
                  <c:v>7.5517241379310346E-2</c:v>
                </c:pt>
                <c:pt idx="594">
                  <c:v>7.5970425138632169E-2</c:v>
                </c:pt>
                <c:pt idx="595">
                  <c:v>7.1247357293868926E-2</c:v>
                </c:pt>
                <c:pt idx="596">
                  <c:v>7.4251497005988029E-2</c:v>
                </c:pt>
                <c:pt idx="597">
                  <c:v>7.5593220338983066E-2</c:v>
                </c:pt>
                <c:pt idx="598">
                  <c:v>7.4743024963289287E-2</c:v>
                </c:pt>
                <c:pt idx="599">
                  <c:v>7.4714828897338395E-2</c:v>
                </c:pt>
                <c:pt idx="600">
                  <c:v>7.4681238615664849E-2</c:v>
                </c:pt>
                <c:pt idx="601">
                  <c:v>7.0801526717557253E-2</c:v>
                </c:pt>
                <c:pt idx="602">
                  <c:v>7.5365344467640927E-2</c:v>
                </c:pt>
                <c:pt idx="603">
                  <c:v>7.5546719681908542E-2</c:v>
                </c:pt>
                <c:pt idx="604">
                  <c:v>7.690802348336595E-2</c:v>
                </c:pt>
                <c:pt idx="605">
                  <c:v>7.6480263157894732E-2</c:v>
                </c:pt>
                <c:pt idx="606">
                  <c:v>7.6424361493123788E-2</c:v>
                </c:pt>
                <c:pt idx="607">
                  <c:v>7.8884462151394413E-2</c:v>
                </c:pt>
                <c:pt idx="608">
                  <c:v>8.044806517311609E-2</c:v>
                </c:pt>
                <c:pt idx="609">
                  <c:v>-5.3333333333333337E-2</c:v>
                </c:pt>
                <c:pt idx="610">
                  <c:v>0.101651376146789</c:v>
                </c:pt>
                <c:pt idx="611">
                  <c:v>-2.8416666666666668</c:v>
                </c:pt>
                <c:pt idx="612">
                  <c:v>7.8009630818619599E-2</c:v>
                </c:pt>
                <c:pt idx="613">
                  <c:v>7.7051671732522795E-2</c:v>
                </c:pt>
                <c:pt idx="614">
                  <c:v>8.0388692579505303E-2</c:v>
                </c:pt>
                <c:pt idx="615">
                  <c:v>7.1616541353383453E-2</c:v>
                </c:pt>
                <c:pt idx="616">
                  <c:v>8.0732177263969182E-2</c:v>
                </c:pt>
                <c:pt idx="617">
                  <c:v>7.8320312499999989E-2</c:v>
                </c:pt>
                <c:pt idx="618">
                  <c:v>7.8388278388278387E-2</c:v>
                </c:pt>
                <c:pt idx="619">
                  <c:v>7.8807947019867541E-2</c:v>
                </c:pt>
                <c:pt idx="620">
                  <c:v>7.8529980657640219E-2</c:v>
                </c:pt>
                <c:pt idx="621">
                  <c:v>7.9223300970873781E-2</c:v>
                </c:pt>
                <c:pt idx="622">
                  <c:v>7.5546719681908542E-2</c:v>
                </c:pt>
                <c:pt idx="623">
                  <c:v>7.5217391304347833E-2</c:v>
                </c:pt>
                <c:pt idx="624">
                  <c:v>8.128898128898128E-2</c:v>
                </c:pt>
                <c:pt idx="625">
                  <c:v>7.3920265780730895E-2</c:v>
                </c:pt>
                <c:pt idx="626">
                  <c:v>8.0815709969788513E-2</c:v>
                </c:pt>
                <c:pt idx="627">
                  <c:v>7.6576576576576572E-2</c:v>
                </c:pt>
                <c:pt idx="628">
                  <c:v>7.648148148148147E-2</c:v>
                </c:pt>
                <c:pt idx="629">
                  <c:v>7.9737335834896811E-2</c:v>
                </c:pt>
                <c:pt idx="630">
                  <c:v>8.1308411214953275E-2</c:v>
                </c:pt>
                <c:pt idx="631">
                  <c:v>7.8977272727272729E-2</c:v>
                </c:pt>
                <c:pt idx="632">
                  <c:v>7.7738515901060068E-2</c:v>
                </c:pt>
                <c:pt idx="633">
                  <c:v>7.7758913412563677E-2</c:v>
                </c:pt>
                <c:pt idx="634">
                  <c:v>7.9061976549413715E-2</c:v>
                </c:pt>
                <c:pt idx="635">
                  <c:v>7.918968692449356E-2</c:v>
                </c:pt>
                <c:pt idx="636">
                  <c:v>8.0366972477064216E-2</c:v>
                </c:pt>
                <c:pt idx="637">
                  <c:v>8.1589958158995821E-2</c:v>
                </c:pt>
                <c:pt idx="638">
                  <c:v>8.0341880341880334E-2</c:v>
                </c:pt>
                <c:pt idx="639">
                  <c:v>7.2064777327935217E-2</c:v>
                </c:pt>
                <c:pt idx="640">
                  <c:v>7.5462184873949567E-2</c:v>
                </c:pt>
                <c:pt idx="641">
                  <c:v>7.7777777777777779E-2</c:v>
                </c:pt>
                <c:pt idx="642">
                  <c:v>7.3752310536044377E-2</c:v>
                </c:pt>
                <c:pt idx="643">
                  <c:v>7.0552147239263799E-2</c:v>
                </c:pt>
                <c:pt idx="644">
                  <c:v>7.2212065813528334E-2</c:v>
                </c:pt>
                <c:pt idx="645">
                  <c:v>7.2377622377622394E-2</c:v>
                </c:pt>
                <c:pt idx="646">
                  <c:v>7.5214899713467065E-2</c:v>
                </c:pt>
                <c:pt idx="647">
                  <c:v>7.3395721925133675E-2</c:v>
                </c:pt>
                <c:pt idx="648">
                  <c:v>7.6311844077961002E-2</c:v>
                </c:pt>
                <c:pt idx="649">
                  <c:v>7.4528301886792464E-2</c:v>
                </c:pt>
                <c:pt idx="650">
                  <c:v>7.5294117647058817E-2</c:v>
                </c:pt>
                <c:pt idx="651">
                  <c:v>7.4954954954954967E-2</c:v>
                </c:pt>
                <c:pt idx="652">
                  <c:v>7.6856649395509499E-2</c:v>
                </c:pt>
                <c:pt idx="653">
                  <c:v>7.4009508716323294E-2</c:v>
                </c:pt>
                <c:pt idx="654">
                  <c:v>7.3538011695906444E-2</c:v>
                </c:pt>
                <c:pt idx="655">
                  <c:v>7.5352112676056335E-2</c:v>
                </c:pt>
                <c:pt idx="656">
                  <c:v>7.3426573426573424E-2</c:v>
                </c:pt>
                <c:pt idx="657">
                  <c:v>7.4698795180722893E-2</c:v>
                </c:pt>
                <c:pt idx="658">
                  <c:v>7.2612612612612606E-2</c:v>
                </c:pt>
                <c:pt idx="659">
                  <c:v>7.4107142857142858E-2</c:v>
                </c:pt>
                <c:pt idx="660">
                  <c:v>7.2964669738863286E-2</c:v>
                </c:pt>
                <c:pt idx="661">
                  <c:v>7.6805555555555557E-2</c:v>
                </c:pt>
                <c:pt idx="662">
                  <c:v>7.1366279069767433E-2</c:v>
                </c:pt>
                <c:pt idx="663">
                  <c:v>7.5412293853073464E-2</c:v>
                </c:pt>
                <c:pt idx="664">
                  <c:v>7.5382262996941896E-2</c:v>
                </c:pt>
                <c:pt idx="665">
                  <c:v>7.4542429284525785E-2</c:v>
                </c:pt>
                <c:pt idx="666">
                  <c:v>7.5999999999999984E-2</c:v>
                </c:pt>
                <c:pt idx="667">
                  <c:v>7.5804195804195812E-2</c:v>
                </c:pt>
                <c:pt idx="668">
                  <c:v>7.8136645962732926E-2</c:v>
                </c:pt>
                <c:pt idx="669">
                  <c:v>7.8216374269005851E-2</c:v>
                </c:pt>
                <c:pt idx="670">
                  <c:v>7.9095163806552266E-2</c:v>
                </c:pt>
                <c:pt idx="671">
                  <c:v>7.7460317460317452E-2</c:v>
                </c:pt>
                <c:pt idx="672">
                  <c:v>7.5480059084194986E-2</c:v>
                </c:pt>
                <c:pt idx="673">
                  <c:v>8.1600000000000006E-2</c:v>
                </c:pt>
                <c:pt idx="674">
                  <c:v>7.3670557717250326E-2</c:v>
                </c:pt>
                <c:pt idx="675">
                  <c:v>7.6550169109357385E-2</c:v>
                </c:pt>
                <c:pt idx="676">
                  <c:v>7.6775147928994092E-2</c:v>
                </c:pt>
                <c:pt idx="677">
                  <c:v>7.8653530377668313E-2</c:v>
                </c:pt>
                <c:pt idx="678">
                  <c:v>7.737752161383285E-2</c:v>
                </c:pt>
                <c:pt idx="679">
                  <c:v>7.6248108925869904E-2</c:v>
                </c:pt>
                <c:pt idx="680">
                  <c:v>7.4048442906574391E-2</c:v>
                </c:pt>
                <c:pt idx="681">
                  <c:v>7.6817558299039787E-2</c:v>
                </c:pt>
                <c:pt idx="682">
                  <c:v>7.9461756373937667E-2</c:v>
                </c:pt>
                <c:pt idx="683">
                  <c:v>7.8927911275415902E-2</c:v>
                </c:pt>
                <c:pt idx="684">
                  <c:v>7.5366568914956023E-2</c:v>
                </c:pt>
                <c:pt idx="685">
                  <c:v>7.9134466769706341E-2</c:v>
                </c:pt>
                <c:pt idx="686">
                  <c:v>7.9320987654320968E-2</c:v>
                </c:pt>
                <c:pt idx="687">
                  <c:v>8.184764991896272E-2</c:v>
                </c:pt>
                <c:pt idx="688">
                  <c:v>7.8750000000000001E-2</c:v>
                </c:pt>
                <c:pt idx="689">
                  <c:v>7.5614973262032079E-2</c:v>
                </c:pt>
                <c:pt idx="690">
                  <c:v>7.950413223140497E-2</c:v>
                </c:pt>
                <c:pt idx="691">
                  <c:v>7.9143389199255121E-2</c:v>
                </c:pt>
                <c:pt idx="692">
                  <c:v>8.0769230769230788E-2</c:v>
                </c:pt>
                <c:pt idx="693">
                  <c:v>7.8156312625250496E-2</c:v>
                </c:pt>
                <c:pt idx="694">
                  <c:v>7.9417122040072868E-2</c:v>
                </c:pt>
                <c:pt idx="695">
                  <c:v>7.4608150470219431E-2</c:v>
                </c:pt>
                <c:pt idx="696">
                  <c:v>7.7101449275362319E-2</c:v>
                </c:pt>
                <c:pt idx="697">
                  <c:v>7.8504672897196273E-2</c:v>
                </c:pt>
                <c:pt idx="698">
                  <c:v>7.5880758807588072E-2</c:v>
                </c:pt>
                <c:pt idx="699">
                  <c:v>7.5735294117647053E-2</c:v>
                </c:pt>
                <c:pt idx="700">
                  <c:v>7.592847317744153E-2</c:v>
                </c:pt>
                <c:pt idx="701">
                  <c:v>7.9141104294478543E-2</c:v>
                </c:pt>
                <c:pt idx="702">
                  <c:v>7.5982042648709322E-2</c:v>
                </c:pt>
                <c:pt idx="703">
                  <c:v>7.5862068965517226E-2</c:v>
                </c:pt>
                <c:pt idx="704">
                  <c:v>7.3381294964028773E-2</c:v>
                </c:pt>
                <c:pt idx="705">
                  <c:v>7.5257731958762897E-2</c:v>
                </c:pt>
                <c:pt idx="706">
                  <c:v>7.3300370828182942E-2</c:v>
                </c:pt>
                <c:pt idx="707">
                  <c:v>7.6104972375690597E-2</c:v>
                </c:pt>
                <c:pt idx="708">
                  <c:v>7.6537911301859801E-2</c:v>
                </c:pt>
                <c:pt idx="709">
                  <c:v>7.8006872852233691E-2</c:v>
                </c:pt>
                <c:pt idx="710">
                  <c:v>7.7777777777777779E-2</c:v>
                </c:pt>
                <c:pt idx="711">
                  <c:v>7.7548806941431667E-2</c:v>
                </c:pt>
                <c:pt idx="712">
                  <c:v>7.586206896551724E-2</c:v>
                </c:pt>
                <c:pt idx="713">
                  <c:v>7.7809798270893377E-2</c:v>
                </c:pt>
                <c:pt idx="714">
                  <c:v>7.725204731574159E-2</c:v>
                </c:pt>
                <c:pt idx="715">
                  <c:v>7.7653631284916202E-2</c:v>
                </c:pt>
                <c:pt idx="716">
                  <c:v>7.7854671280276816E-2</c:v>
                </c:pt>
                <c:pt idx="717">
                  <c:v>8.0231065468549426E-2</c:v>
                </c:pt>
                <c:pt idx="718">
                  <c:v>7.7619532044760936E-2</c:v>
                </c:pt>
                <c:pt idx="719">
                  <c:v>7.6223091976516638E-2</c:v>
                </c:pt>
                <c:pt idx="720">
                  <c:v>7.9365079365079361E-2</c:v>
                </c:pt>
                <c:pt idx="721">
                  <c:v>7.7757009345794395E-2</c:v>
                </c:pt>
                <c:pt idx="722">
                  <c:v>7.7704194260485651E-2</c:v>
                </c:pt>
                <c:pt idx="723">
                  <c:v>8.179519595448799E-2</c:v>
                </c:pt>
                <c:pt idx="724">
                  <c:v>8.3227561196736188E-2</c:v>
                </c:pt>
                <c:pt idx="725">
                  <c:v>8.0817402768622273E-2</c:v>
                </c:pt>
                <c:pt idx="726">
                  <c:v>8.1941031941031944E-2</c:v>
                </c:pt>
                <c:pt idx="727">
                  <c:v>8.1952662721893485E-2</c:v>
                </c:pt>
                <c:pt idx="728">
                  <c:v>8.1406044678055178E-2</c:v>
                </c:pt>
                <c:pt idx="729">
                  <c:v>8.2133564614050289E-2</c:v>
                </c:pt>
                <c:pt idx="730">
                  <c:v>8.1617182564750479E-2</c:v>
                </c:pt>
                <c:pt idx="731">
                  <c:v>8.1951219512195111E-2</c:v>
                </c:pt>
                <c:pt idx="732">
                  <c:v>8.2707993474714525E-2</c:v>
                </c:pt>
                <c:pt idx="733">
                  <c:v>8.2723404255319141E-2</c:v>
                </c:pt>
                <c:pt idx="734">
                  <c:v>8.2563208369659968E-2</c:v>
                </c:pt>
                <c:pt idx="735">
                  <c:v>8.0368663594470036E-2</c:v>
                </c:pt>
                <c:pt idx="736">
                  <c:v>8.0895283772981608E-2</c:v>
                </c:pt>
                <c:pt idx="737">
                  <c:v>8.2682926829268283E-2</c:v>
                </c:pt>
                <c:pt idx="738">
                  <c:v>8.2569496619083402E-2</c:v>
                </c:pt>
                <c:pt idx="739">
                  <c:v>8.2850609756097551E-2</c:v>
                </c:pt>
                <c:pt idx="740">
                  <c:v>8.3879539415411861E-2</c:v>
                </c:pt>
                <c:pt idx="741">
                  <c:v>8.2518043303929436E-2</c:v>
                </c:pt>
                <c:pt idx="742">
                  <c:v>8.318098720292505E-2</c:v>
                </c:pt>
                <c:pt idx="743">
                  <c:v>8.4177215189873408E-2</c:v>
                </c:pt>
                <c:pt idx="744">
                  <c:v>8.2181040627227378E-2</c:v>
                </c:pt>
                <c:pt idx="745">
                  <c:v>8.2655826558265588E-2</c:v>
                </c:pt>
                <c:pt idx="746">
                  <c:v>7.9700598802395203E-2</c:v>
                </c:pt>
                <c:pt idx="747">
                  <c:v>8.2110469909315739E-2</c:v>
                </c:pt>
                <c:pt idx="748">
                  <c:v>8.2918739635157543E-2</c:v>
                </c:pt>
                <c:pt idx="749">
                  <c:v>8.2859680284191842E-2</c:v>
                </c:pt>
                <c:pt idx="750">
                  <c:v>8.1107738998482559E-2</c:v>
                </c:pt>
                <c:pt idx="751">
                  <c:v>8.1623662680931394E-2</c:v>
                </c:pt>
                <c:pt idx="752">
                  <c:v>8.229665071770334E-2</c:v>
                </c:pt>
                <c:pt idx="753">
                  <c:v>8.3117723156532985E-2</c:v>
                </c:pt>
                <c:pt idx="754">
                  <c:v>8.2953105196451202E-2</c:v>
                </c:pt>
                <c:pt idx="755">
                  <c:v>8.2595693779904319E-2</c:v>
                </c:pt>
                <c:pt idx="756">
                  <c:v>8.2508250825082508E-2</c:v>
                </c:pt>
                <c:pt idx="757">
                  <c:v>8.0173564753003995E-2</c:v>
                </c:pt>
                <c:pt idx="758">
                  <c:v>8.2637815558990205E-2</c:v>
                </c:pt>
                <c:pt idx="759">
                  <c:v>7.9841505695889062E-2</c:v>
                </c:pt>
                <c:pt idx="760">
                  <c:v>8.088314485729671E-2</c:v>
                </c:pt>
                <c:pt idx="761">
                  <c:v>8.0716723549488043E-2</c:v>
                </c:pt>
                <c:pt idx="762">
                  <c:v>8.0938586326767079E-2</c:v>
                </c:pt>
                <c:pt idx="763">
                  <c:v>8.2092307692307701E-2</c:v>
                </c:pt>
                <c:pt idx="764">
                  <c:v>8.1330749354005166E-2</c:v>
                </c:pt>
                <c:pt idx="765">
                  <c:v>8.1415209434729588E-2</c:v>
                </c:pt>
                <c:pt idx="766">
                  <c:v>8.2863113897596666E-2</c:v>
                </c:pt>
                <c:pt idx="767">
                  <c:v>8.218298555377207E-2</c:v>
                </c:pt>
                <c:pt idx="768">
                  <c:v>8.1273816004354918E-2</c:v>
                </c:pt>
                <c:pt idx="769">
                  <c:v>8.2085732565579023E-2</c:v>
                </c:pt>
                <c:pt idx="770">
                  <c:v>7.9549718574108808E-2</c:v>
                </c:pt>
                <c:pt idx="771">
                  <c:v>8.0434782608695646E-2</c:v>
                </c:pt>
                <c:pt idx="772">
                  <c:v>8.2255781028787167E-2</c:v>
                </c:pt>
                <c:pt idx="773">
                  <c:v>8.1862745098039216E-2</c:v>
                </c:pt>
                <c:pt idx="774">
                  <c:v>8.1264367816091962E-2</c:v>
                </c:pt>
                <c:pt idx="775">
                  <c:v>8.1113801452784504E-2</c:v>
                </c:pt>
                <c:pt idx="776">
                  <c:v>8.2318652849740923E-2</c:v>
                </c:pt>
                <c:pt idx="777">
                  <c:v>8.2519280205655521E-2</c:v>
                </c:pt>
                <c:pt idx="778">
                  <c:v>8.1788297172912555E-2</c:v>
                </c:pt>
                <c:pt idx="779">
                  <c:v>8.1523809523809512E-2</c:v>
                </c:pt>
                <c:pt idx="780">
                  <c:v>8.2000000000000003E-2</c:v>
                </c:pt>
                <c:pt idx="781">
                  <c:v>8.1446688586190683E-2</c:v>
                </c:pt>
                <c:pt idx="782">
                  <c:v>8.1959378733572286E-2</c:v>
                </c:pt>
                <c:pt idx="783">
                  <c:v>8.3769322235433999E-2</c:v>
                </c:pt>
                <c:pt idx="784">
                  <c:v>8.1638044914134761E-2</c:v>
                </c:pt>
                <c:pt idx="785">
                  <c:v>8.0967741935483867E-2</c:v>
                </c:pt>
                <c:pt idx="786">
                  <c:v>8.2324916626965228E-2</c:v>
                </c:pt>
                <c:pt idx="787">
                  <c:v>8.1760145918832655E-2</c:v>
                </c:pt>
                <c:pt idx="788">
                  <c:v>8.0667593880389424E-2</c:v>
                </c:pt>
                <c:pt idx="789">
                  <c:v>8.162251655629138E-2</c:v>
                </c:pt>
                <c:pt idx="790">
                  <c:v>7.7384196185286094E-2</c:v>
                </c:pt>
                <c:pt idx="791">
                  <c:v>8.1429816913687864E-2</c:v>
                </c:pt>
                <c:pt idx="792">
                  <c:v>8.3484723369116429E-2</c:v>
                </c:pt>
                <c:pt idx="793">
                  <c:v>8.1147540983606548E-2</c:v>
                </c:pt>
                <c:pt idx="794">
                  <c:v>8.1927109335996021E-2</c:v>
                </c:pt>
                <c:pt idx="795">
                  <c:v>9.3691275167785235E-2</c:v>
                </c:pt>
                <c:pt idx="796">
                  <c:v>9.3246037215713284E-2</c:v>
                </c:pt>
                <c:pt idx="797">
                  <c:v>9.3436293436293436E-2</c:v>
                </c:pt>
                <c:pt idx="798">
                  <c:v>9.6293494704992447E-2</c:v>
                </c:pt>
                <c:pt idx="799">
                  <c:v>8.4774292272379509E-2</c:v>
                </c:pt>
                <c:pt idx="800">
                  <c:v>8.3941970985492748E-2</c:v>
                </c:pt>
                <c:pt idx="801">
                  <c:v>8.4323040380047509E-2</c:v>
                </c:pt>
                <c:pt idx="802">
                  <c:v>9.586357039187228E-2</c:v>
                </c:pt>
                <c:pt idx="803">
                  <c:v>9.4054054054054065E-2</c:v>
                </c:pt>
                <c:pt idx="804">
                  <c:v>-4.0999999999999996</c:v>
                </c:pt>
                <c:pt idx="805">
                  <c:v>9.3372483221476524E-2</c:v>
                </c:pt>
                <c:pt idx="806">
                  <c:v>9.2540983606557381E-2</c:v>
                </c:pt>
                <c:pt idx="807">
                  <c:v>9.4440723375753516E-2</c:v>
                </c:pt>
                <c:pt idx="808">
                  <c:v>9.3061674008810574E-2</c:v>
                </c:pt>
                <c:pt idx="809">
                  <c:v>9.1922005571030641E-2</c:v>
                </c:pt>
                <c:pt idx="810">
                  <c:v>9.3683409436834092E-2</c:v>
                </c:pt>
                <c:pt idx="811">
                  <c:v>9.167893961708394E-2</c:v>
                </c:pt>
                <c:pt idx="812">
                  <c:v>9.3125499600319739E-2</c:v>
                </c:pt>
                <c:pt idx="813">
                  <c:v>9.4037940379403787E-2</c:v>
                </c:pt>
                <c:pt idx="814">
                  <c:v>9.4444444444444456E-2</c:v>
                </c:pt>
                <c:pt idx="815">
                  <c:v>9.3107344632768374E-2</c:v>
                </c:pt>
                <c:pt idx="816">
                  <c:v>9.3205317577547991E-2</c:v>
                </c:pt>
                <c:pt idx="817">
                  <c:v>9.381761978361669E-2</c:v>
                </c:pt>
                <c:pt idx="818">
                  <c:v>9.4435857805255013E-2</c:v>
                </c:pt>
                <c:pt idx="819">
                  <c:v>9.3306122448979595E-2</c:v>
                </c:pt>
                <c:pt idx="820">
                  <c:v>9.1758241758241751E-2</c:v>
                </c:pt>
                <c:pt idx="821">
                  <c:v>9.3440233236151596E-2</c:v>
                </c:pt>
                <c:pt idx="822">
                  <c:v>9.3273231622746186E-2</c:v>
                </c:pt>
                <c:pt idx="823">
                  <c:v>9.438775510204081E-2</c:v>
                </c:pt>
                <c:pt idx="824">
                  <c:v>9.3233082706766918E-2</c:v>
                </c:pt>
                <c:pt idx="825">
                  <c:v>9.3976897689768982E-2</c:v>
                </c:pt>
                <c:pt idx="826">
                  <c:v>9.3735676088617284E-2</c:v>
                </c:pt>
                <c:pt idx="827">
                  <c:v>9.3021346469622346E-2</c:v>
                </c:pt>
                <c:pt idx="828">
                  <c:v>9.582723279648607E-2</c:v>
                </c:pt>
                <c:pt idx="829">
                  <c:v>9.3115201090661209E-2</c:v>
                </c:pt>
                <c:pt idx="830">
                  <c:v>9.3887530562347207E-2</c:v>
                </c:pt>
                <c:pt idx="831">
                  <c:v>9.3224699828473409E-2</c:v>
                </c:pt>
                <c:pt idx="832">
                  <c:v>9.4933333333333342E-2</c:v>
                </c:pt>
                <c:pt idx="833">
                  <c:v>9.4092093831450924E-2</c:v>
                </c:pt>
                <c:pt idx="834">
                  <c:v>9.3018867924528292E-2</c:v>
                </c:pt>
                <c:pt idx="835">
                  <c:v>9.3030303030303033E-2</c:v>
                </c:pt>
                <c:pt idx="836">
                  <c:v>9.2999999999999999E-2</c:v>
                </c:pt>
                <c:pt idx="837">
                  <c:v>9.319412219644238E-2</c:v>
                </c:pt>
                <c:pt idx="838">
                  <c:v>9.4634525660964225E-2</c:v>
                </c:pt>
                <c:pt idx="839">
                  <c:v>9.3481848184818486E-2</c:v>
                </c:pt>
                <c:pt idx="840">
                  <c:v>9.3178036605657238E-2</c:v>
                </c:pt>
                <c:pt idx="841">
                  <c:v>9.4692502106149962E-2</c:v>
                </c:pt>
                <c:pt idx="842">
                  <c:v>9.3764087152516912E-2</c:v>
                </c:pt>
                <c:pt idx="843">
                  <c:v>9.4703254626675185E-2</c:v>
                </c:pt>
                <c:pt idx="844">
                  <c:v>9.4160583941605841E-2</c:v>
                </c:pt>
                <c:pt idx="845">
                  <c:v>9.5135908440629469E-2</c:v>
                </c:pt>
                <c:pt idx="846">
                  <c:v>9.4300518134715031E-2</c:v>
                </c:pt>
                <c:pt idx="847">
                  <c:v>9.5035971223021584E-2</c:v>
                </c:pt>
                <c:pt idx="848">
                  <c:v>9.4356846473029041E-2</c:v>
                </c:pt>
                <c:pt idx="849">
                  <c:v>9.4474034620505992E-2</c:v>
                </c:pt>
                <c:pt idx="850">
                  <c:v>9.5820271682340641E-2</c:v>
                </c:pt>
                <c:pt idx="851">
                  <c:v>9.6391752577319606E-2</c:v>
                </c:pt>
                <c:pt idx="852">
                  <c:v>9.373278236914602E-2</c:v>
                </c:pt>
                <c:pt idx="853">
                  <c:v>9.350453172205439E-2</c:v>
                </c:pt>
                <c:pt idx="854">
                  <c:v>9.7205757832345474E-2</c:v>
                </c:pt>
                <c:pt idx="855">
                  <c:v>9.7351524879614751E-2</c:v>
                </c:pt>
                <c:pt idx="856">
                  <c:v>9.440323668240054E-2</c:v>
                </c:pt>
                <c:pt idx="857">
                  <c:v>9.7540983606557372E-2</c:v>
                </c:pt>
                <c:pt idx="858">
                  <c:v>9.548872180451129E-2</c:v>
                </c:pt>
                <c:pt idx="859">
                  <c:v>9.422043010752687E-2</c:v>
                </c:pt>
                <c:pt idx="860">
                  <c:v>9.5847287340924306E-2</c:v>
                </c:pt>
                <c:pt idx="861">
                  <c:v>9.7020626432391135E-2</c:v>
                </c:pt>
                <c:pt idx="862">
                  <c:v>9.3508627773212824E-2</c:v>
                </c:pt>
                <c:pt idx="863">
                  <c:v>9.4830769230769246E-2</c:v>
                </c:pt>
                <c:pt idx="864">
                  <c:v>9.6350734921439446E-2</c:v>
                </c:pt>
                <c:pt idx="865">
                  <c:v>9.5093167701863365E-2</c:v>
                </c:pt>
                <c:pt idx="866">
                  <c:v>9.6636925188744005E-2</c:v>
                </c:pt>
                <c:pt idx="867">
                  <c:v>9.3576017130620998E-2</c:v>
                </c:pt>
                <c:pt idx="868">
                  <c:v>9.3623942745608327E-2</c:v>
                </c:pt>
                <c:pt idx="869">
                  <c:v>9.8705966930265981E-2</c:v>
                </c:pt>
                <c:pt idx="870">
                  <c:v>9.6426666666666674E-2</c:v>
                </c:pt>
                <c:pt idx="871">
                  <c:v>9.550806803314435E-2</c:v>
                </c:pt>
                <c:pt idx="872">
                  <c:v>9.4847423711855908E-2</c:v>
                </c:pt>
                <c:pt idx="873">
                  <c:v>9.6639188332276457E-2</c:v>
                </c:pt>
                <c:pt idx="874">
                  <c:v>9.5042961004626572E-2</c:v>
                </c:pt>
                <c:pt idx="875">
                  <c:v>9.2291950886766699E-2</c:v>
                </c:pt>
                <c:pt idx="876">
                  <c:v>9.9007633587786248E-2</c:v>
                </c:pt>
                <c:pt idx="877">
                  <c:v>9.5387149917627673E-2</c:v>
                </c:pt>
                <c:pt idx="878">
                  <c:v>9.5594309316200068E-2</c:v>
                </c:pt>
                <c:pt idx="879">
                  <c:v>9.3535127055306436E-2</c:v>
                </c:pt>
                <c:pt idx="880">
                  <c:v>9.7771023302938201E-2</c:v>
                </c:pt>
                <c:pt idx="881">
                  <c:v>9.6260069044879173E-2</c:v>
                </c:pt>
                <c:pt idx="882">
                  <c:v>8.9131754705525187E-2</c:v>
                </c:pt>
                <c:pt idx="883">
                  <c:v>9.5825426944971537E-2</c:v>
                </c:pt>
                <c:pt idx="884">
                  <c:v>9.4419889502762422E-2</c:v>
                </c:pt>
                <c:pt idx="885">
                  <c:v>9.7192982456140345E-2</c:v>
                </c:pt>
                <c:pt idx="886">
                  <c:v>9.7250639386189275E-2</c:v>
                </c:pt>
                <c:pt idx="887">
                  <c:v>9.6136795440151995E-2</c:v>
                </c:pt>
                <c:pt idx="888">
                  <c:v>9.8084544253632763E-2</c:v>
                </c:pt>
                <c:pt idx="889">
                  <c:v>9.5254710397766923E-2</c:v>
                </c:pt>
                <c:pt idx="890">
                  <c:v>9.5836002562459971E-2</c:v>
                </c:pt>
                <c:pt idx="891">
                  <c:v>9.8125334761649696E-2</c:v>
                </c:pt>
                <c:pt idx="892">
                  <c:v>9.5603367633302141E-2</c:v>
                </c:pt>
                <c:pt idx="893">
                  <c:v>9.8415393322014696E-2</c:v>
                </c:pt>
                <c:pt idx="894">
                  <c:v>9.6223958333333345E-2</c:v>
                </c:pt>
                <c:pt idx="895">
                  <c:v>9.8718861209964398E-2</c:v>
                </c:pt>
                <c:pt idx="896">
                  <c:v>9.5608531994981164E-2</c:v>
                </c:pt>
                <c:pt idx="897">
                  <c:v>9.6561403508771945E-2</c:v>
                </c:pt>
                <c:pt idx="898">
                  <c:v>9.4719827586206909E-2</c:v>
                </c:pt>
                <c:pt idx="899">
                  <c:v>9.4220183486238521E-2</c:v>
                </c:pt>
                <c:pt idx="900">
                  <c:v>9.4932079414838028E-2</c:v>
                </c:pt>
                <c:pt idx="901">
                  <c:v>9.7570850202429144E-2</c:v>
                </c:pt>
                <c:pt idx="902">
                  <c:v>9.6342794759825323E-2</c:v>
                </c:pt>
                <c:pt idx="903">
                  <c:v>9.6328029375764998E-2</c:v>
                </c:pt>
                <c:pt idx="904">
                  <c:v>9.7704081632653053E-2</c:v>
                </c:pt>
                <c:pt idx="905">
                  <c:v>9.6958377801494161E-2</c:v>
                </c:pt>
                <c:pt idx="906">
                  <c:v>9.503904455672943E-2</c:v>
                </c:pt>
                <c:pt idx="907">
                  <c:v>9.5545796737766628E-2</c:v>
                </c:pt>
                <c:pt idx="908">
                  <c:v>9.7056856187290971E-2</c:v>
                </c:pt>
                <c:pt idx="909">
                  <c:v>9.3700265251989392E-2</c:v>
                </c:pt>
                <c:pt idx="910">
                  <c:v>9.672701949860725E-2</c:v>
                </c:pt>
                <c:pt idx="911">
                  <c:v>9.5206828627708476E-2</c:v>
                </c:pt>
                <c:pt idx="912">
                  <c:v>9.5731389901093172E-2</c:v>
                </c:pt>
                <c:pt idx="913">
                  <c:v>9.6322778345250271E-2</c:v>
                </c:pt>
                <c:pt idx="914">
                  <c:v>9.616724738675958E-2</c:v>
                </c:pt>
                <c:pt idx="915">
                  <c:v>9.908779931584949E-2</c:v>
                </c:pt>
                <c:pt idx="916">
                  <c:v>9.4599109131403125E-2</c:v>
                </c:pt>
                <c:pt idx="917">
                  <c:v>9.8711943793911003E-2</c:v>
                </c:pt>
                <c:pt idx="918">
                  <c:v>9.6209510682288099E-2</c:v>
                </c:pt>
                <c:pt idx="919">
                  <c:v>9.7589041095890422E-2</c:v>
                </c:pt>
                <c:pt idx="920">
                  <c:v>9.5889145496535808E-2</c:v>
                </c:pt>
                <c:pt idx="921">
                  <c:v>9.6489241223103039E-2</c:v>
                </c:pt>
                <c:pt idx="922">
                  <c:v>9.639364303178484E-2</c:v>
                </c:pt>
                <c:pt idx="923">
                  <c:v>0.10025364616360177</c:v>
                </c:pt>
                <c:pt idx="924">
                  <c:v>9.2569269521410577E-2</c:v>
                </c:pt>
                <c:pt idx="925">
                  <c:v>9.7707349966284565E-2</c:v>
                </c:pt>
                <c:pt idx="926">
                  <c:v>9.4893617021276577E-2</c:v>
                </c:pt>
                <c:pt idx="927">
                  <c:v>9.7231503579952291E-2</c:v>
                </c:pt>
                <c:pt idx="928">
                  <c:v>9.8127753303964754E-2</c:v>
                </c:pt>
                <c:pt idx="929">
                  <c:v>9.5966785290628701E-2</c:v>
                </c:pt>
                <c:pt idx="930">
                  <c:v>9.6745562130177515E-2</c:v>
                </c:pt>
                <c:pt idx="931">
                  <c:v>9.9539965497412314E-2</c:v>
                </c:pt>
                <c:pt idx="932">
                  <c:v>9.8445273631840802E-2</c:v>
                </c:pt>
                <c:pt idx="933">
                  <c:v>9.6931216931216924E-2</c:v>
                </c:pt>
                <c:pt idx="934">
                  <c:v>9.9170305676855905E-2</c:v>
                </c:pt>
                <c:pt idx="935">
                  <c:v>9.7138397502601448E-2</c:v>
                </c:pt>
                <c:pt idx="936">
                  <c:v>9.6298373527762188E-2</c:v>
                </c:pt>
                <c:pt idx="937">
                  <c:v>9.5285215366705478E-2</c:v>
                </c:pt>
                <c:pt idx="938">
                  <c:v>9.5515216230646016E-2</c:v>
                </c:pt>
                <c:pt idx="939">
                  <c:v>9.5449241540256718E-2</c:v>
                </c:pt>
                <c:pt idx="940">
                  <c:v>9.8905472636815928E-2</c:v>
                </c:pt>
                <c:pt idx="941">
                  <c:v>9.8117048346055988E-2</c:v>
                </c:pt>
                <c:pt idx="942">
                  <c:v>9.6187989556135764E-2</c:v>
                </c:pt>
                <c:pt idx="943">
                  <c:v>0.10232693426410702</c:v>
                </c:pt>
                <c:pt idx="944">
                  <c:v>0.10499129425420779</c:v>
                </c:pt>
                <c:pt idx="945">
                  <c:v>9.823529411764706E-2</c:v>
                </c:pt>
                <c:pt idx="946">
                  <c:v>9.7844228094575797E-2</c:v>
                </c:pt>
                <c:pt idx="947">
                  <c:v>9.6492071119654022E-2</c:v>
                </c:pt>
                <c:pt idx="948">
                  <c:v>9.9031867688584102E-2</c:v>
                </c:pt>
                <c:pt idx="949">
                  <c:v>9.8056872037914675E-2</c:v>
                </c:pt>
                <c:pt idx="950">
                  <c:v>9.4034378159757334E-2</c:v>
                </c:pt>
                <c:pt idx="951">
                  <c:v>9.7523584905660377E-2</c:v>
                </c:pt>
                <c:pt idx="952">
                  <c:v>0.10526315789473684</c:v>
                </c:pt>
                <c:pt idx="953">
                  <c:v>9.8511326860841422E-2</c:v>
                </c:pt>
                <c:pt idx="954">
                  <c:v>0.10233949945593034</c:v>
                </c:pt>
                <c:pt idx="955">
                  <c:v>0.10013767783386875</c:v>
                </c:pt>
                <c:pt idx="956">
                  <c:v>9.4381468703794977E-2</c:v>
                </c:pt>
                <c:pt idx="957">
                  <c:v>9.617662897145933E-2</c:v>
                </c:pt>
                <c:pt idx="958">
                  <c:v>9.9684542586750788E-2</c:v>
                </c:pt>
                <c:pt idx="959">
                  <c:v>9.3789209535759102E-2</c:v>
                </c:pt>
                <c:pt idx="960">
                  <c:v>9.6385542168674704E-2</c:v>
                </c:pt>
                <c:pt idx="961">
                  <c:v>9.5604395604395598E-2</c:v>
                </c:pt>
                <c:pt idx="962">
                  <c:v>9.831095712429623E-2</c:v>
                </c:pt>
                <c:pt idx="963">
                  <c:v>9.8934911242603563E-2</c:v>
                </c:pt>
                <c:pt idx="964">
                  <c:v>9.5120405576679334E-2</c:v>
                </c:pt>
                <c:pt idx="965">
                  <c:v>9.7890573500329592E-2</c:v>
                </c:pt>
                <c:pt idx="966">
                  <c:v>9.3050430504305032E-2</c:v>
                </c:pt>
                <c:pt idx="967">
                  <c:v>9.8675034867503481E-2</c:v>
                </c:pt>
                <c:pt idx="968">
                  <c:v>0.10044466403162056</c:v>
                </c:pt>
                <c:pt idx="969">
                  <c:v>9.8280309544282032E-2</c:v>
                </c:pt>
                <c:pt idx="970">
                  <c:v>9.8741794310722095E-2</c:v>
                </c:pt>
                <c:pt idx="971">
                  <c:v>0.10406976744186049</c:v>
                </c:pt>
                <c:pt idx="972">
                  <c:v>9.9932019034670291E-2</c:v>
                </c:pt>
                <c:pt idx="973">
                  <c:v>9.5798898071625366E-2</c:v>
                </c:pt>
                <c:pt idx="974">
                  <c:v>0.10053313023610053</c:v>
                </c:pt>
                <c:pt idx="975">
                  <c:v>9.9697580645161293E-2</c:v>
                </c:pt>
                <c:pt idx="976">
                  <c:v>9.7673416630762594E-2</c:v>
                </c:pt>
                <c:pt idx="977">
                  <c:v>9.8153547133138966E-2</c:v>
                </c:pt>
                <c:pt idx="978">
                  <c:v>9.4585020242914972E-2</c:v>
                </c:pt>
                <c:pt idx="979">
                  <c:v>9.62717979555021E-2</c:v>
                </c:pt>
                <c:pt idx="980">
                  <c:v>9.8602673147023076E-2</c:v>
                </c:pt>
                <c:pt idx="981">
                  <c:v>0.10433096315449257</c:v>
                </c:pt>
                <c:pt idx="982">
                  <c:v>0.1071111111111111</c:v>
                </c:pt>
                <c:pt idx="983">
                  <c:v>0.10217693376563222</c:v>
                </c:pt>
                <c:pt idx="984">
                  <c:v>0.10348837209302325</c:v>
                </c:pt>
                <c:pt idx="985">
                  <c:v>9.4190871369294604E-2</c:v>
                </c:pt>
                <c:pt idx="986">
                  <c:v>0.10441361916771755</c:v>
                </c:pt>
                <c:pt idx="987">
                  <c:v>9.7901639344262284E-2</c:v>
                </c:pt>
                <c:pt idx="988">
                  <c:v>0.1080255681818182</c:v>
                </c:pt>
                <c:pt idx="989">
                  <c:v>9.7598522167487683E-2</c:v>
                </c:pt>
                <c:pt idx="990">
                  <c:v>0.10461049284578695</c:v>
                </c:pt>
                <c:pt idx="991">
                  <c:v>9.768518518518518E-2</c:v>
                </c:pt>
                <c:pt idx="992">
                  <c:v>0.10491349480968858</c:v>
                </c:pt>
                <c:pt idx="993">
                  <c:v>9.8641509433962271E-2</c:v>
                </c:pt>
                <c:pt idx="994">
                  <c:v>0.10501960784313726</c:v>
                </c:pt>
                <c:pt idx="995">
                  <c:v>0.1053846153846154</c:v>
                </c:pt>
                <c:pt idx="996">
                  <c:v>9.6416721964167229E-2</c:v>
                </c:pt>
                <c:pt idx="997">
                  <c:v>9.9639423076923084E-2</c:v>
                </c:pt>
                <c:pt idx="998">
                  <c:v>0.10092409240924093</c:v>
                </c:pt>
                <c:pt idx="999">
                  <c:v>0.10169262017603251</c:v>
                </c:pt>
                <c:pt idx="1000">
                  <c:v>9.6577686516084893E-2</c:v>
                </c:pt>
                <c:pt idx="1001">
                  <c:v>0.10044313146233383</c:v>
                </c:pt>
                <c:pt idx="1002">
                  <c:v>0.10778395552025416</c:v>
                </c:pt>
                <c:pt idx="1003">
                  <c:v>0.10906801007556674</c:v>
                </c:pt>
                <c:pt idx="1004">
                  <c:v>0.10877906976744188</c:v>
                </c:pt>
                <c:pt idx="1005">
                  <c:v>9.7684085510688842E-2</c:v>
                </c:pt>
                <c:pt idx="1006">
                  <c:v>0.10754310344827588</c:v>
                </c:pt>
                <c:pt idx="1007">
                  <c:v>0.11105769230769233</c:v>
                </c:pt>
                <c:pt idx="1008">
                  <c:v>0.11217320261437908</c:v>
                </c:pt>
                <c:pt idx="1009">
                  <c:v>0.10503472222222222</c:v>
                </c:pt>
                <c:pt idx="1010">
                  <c:v>0.10177777777777779</c:v>
                </c:pt>
                <c:pt idx="1011">
                  <c:v>0.10934937124111536</c:v>
                </c:pt>
                <c:pt idx="1012">
                  <c:v>9.5903614457831313E-2</c:v>
                </c:pt>
                <c:pt idx="1013">
                  <c:v>0.1</c:v>
                </c:pt>
                <c:pt idx="1014">
                  <c:v>0.10662782228696284</c:v>
                </c:pt>
                <c:pt idx="1015">
                  <c:v>0.1051948051948052</c:v>
                </c:pt>
                <c:pt idx="1016">
                  <c:v>0.10787589498806682</c:v>
                </c:pt>
                <c:pt idx="1017">
                  <c:v>0.10696241528034506</c:v>
                </c:pt>
                <c:pt idx="1018">
                  <c:v>0.10486075949367089</c:v>
                </c:pt>
                <c:pt idx="1019">
                  <c:v>0.10123617436564736</c:v>
                </c:pt>
                <c:pt idx="1020">
                  <c:v>0.103757225433526</c:v>
                </c:pt>
                <c:pt idx="1021">
                  <c:v>0.10601885424220449</c:v>
                </c:pt>
                <c:pt idx="1022">
                  <c:v>0.10854765506807867</c:v>
                </c:pt>
                <c:pt idx="1023">
                  <c:v>9.6076923076923088E-2</c:v>
                </c:pt>
                <c:pt idx="1024">
                  <c:v>9.9380281690140834E-2</c:v>
                </c:pt>
                <c:pt idx="1025">
                  <c:v>0.10212457749879285</c:v>
                </c:pt>
                <c:pt idx="1026">
                  <c:v>0.10084080717488789</c:v>
                </c:pt>
                <c:pt idx="1027">
                  <c:v>0.10577164366373902</c:v>
                </c:pt>
                <c:pt idx="1028">
                  <c:v>0.10241785492870427</c:v>
                </c:pt>
                <c:pt idx="1029">
                  <c:v>0.10350148367952522</c:v>
                </c:pt>
                <c:pt idx="1030">
                  <c:v>9.7994825355756793E-2</c:v>
                </c:pt>
                <c:pt idx="1031">
                  <c:v>0.10129805292061907</c:v>
                </c:pt>
                <c:pt idx="1032">
                  <c:v>9.8870311793944857E-2</c:v>
                </c:pt>
                <c:pt idx="1033">
                  <c:v>0.10602923264311816</c:v>
                </c:pt>
                <c:pt idx="1034">
                  <c:v>0.10380205190102595</c:v>
                </c:pt>
                <c:pt idx="1035">
                  <c:v>0.10030193236714977</c:v>
                </c:pt>
                <c:pt idx="1036">
                  <c:v>9.7565789473684217E-2</c:v>
                </c:pt>
                <c:pt idx="1037">
                  <c:v>9.8490813648293957E-2</c:v>
                </c:pt>
                <c:pt idx="1038">
                  <c:v>0.10366379310344827</c:v>
                </c:pt>
                <c:pt idx="1039">
                  <c:v>0.10172413793103446</c:v>
                </c:pt>
                <c:pt idx="1040">
                  <c:v>0.10852852852852853</c:v>
                </c:pt>
                <c:pt idx="1041">
                  <c:v>0.11297709923664123</c:v>
                </c:pt>
                <c:pt idx="1042">
                  <c:v>0.12475177304964537</c:v>
                </c:pt>
                <c:pt idx="1043">
                  <c:v>0.11673850574712644</c:v>
                </c:pt>
                <c:pt idx="1044">
                  <c:v>0.10805687203791468</c:v>
                </c:pt>
                <c:pt idx="1045">
                  <c:v>0.10138811771238203</c:v>
                </c:pt>
                <c:pt idx="1046">
                  <c:v>0.10413589364844904</c:v>
                </c:pt>
                <c:pt idx="1047">
                  <c:v>0.10192869666861483</c:v>
                </c:pt>
                <c:pt idx="1048">
                  <c:v>9.7071129707112958E-2</c:v>
                </c:pt>
                <c:pt idx="1049">
                  <c:v>0.103424178895877</c:v>
                </c:pt>
                <c:pt idx="1050">
                  <c:v>0.10069605568445475</c:v>
                </c:pt>
                <c:pt idx="1051">
                  <c:v>0.10323115161557583</c:v>
                </c:pt>
                <c:pt idx="1052">
                  <c:v>0.102238314680711</c:v>
                </c:pt>
                <c:pt idx="1053">
                  <c:v>9.9894347596407834E-2</c:v>
                </c:pt>
                <c:pt idx="1054">
                  <c:v>9.8138639281129661E-2</c:v>
                </c:pt>
                <c:pt idx="1055">
                  <c:v>9.8920377867746309E-2</c:v>
                </c:pt>
                <c:pt idx="1056">
                  <c:v>0.10048442906574394</c:v>
                </c:pt>
                <c:pt idx="1057">
                  <c:v>9.9408783783783775E-2</c:v>
                </c:pt>
                <c:pt idx="1058">
                  <c:v>0.10011402508551882</c:v>
                </c:pt>
                <c:pt idx="1059">
                  <c:v>0.10077519379844961</c:v>
                </c:pt>
                <c:pt idx="1060">
                  <c:v>0.10469397146801657</c:v>
                </c:pt>
                <c:pt idx="1061">
                  <c:v>0.10166782487838778</c:v>
                </c:pt>
                <c:pt idx="1062">
                  <c:v>9.7905504140282512E-2</c:v>
                </c:pt>
                <c:pt idx="1063">
                  <c:v>0.10030769230769231</c:v>
                </c:pt>
                <c:pt idx="1064">
                  <c:v>0.10115089514066496</c:v>
                </c:pt>
                <c:pt idx="1065">
                  <c:v>9.9148099606815213E-2</c:v>
                </c:pt>
                <c:pt idx="1066">
                  <c:v>0.10043457267020763</c:v>
                </c:pt>
                <c:pt idx="1067">
                  <c:v>0.10246002460024599</c:v>
                </c:pt>
                <c:pt idx="1068">
                  <c:v>0.10343392299687826</c:v>
                </c:pt>
                <c:pt idx="1069">
                  <c:v>0.10218579234972677</c:v>
                </c:pt>
                <c:pt idx="1070">
                  <c:v>0.10430839002267574</c:v>
                </c:pt>
                <c:pt idx="1071">
                  <c:v>0.1026417525773196</c:v>
                </c:pt>
                <c:pt idx="1072">
                  <c:v>0.10710135571336346</c:v>
                </c:pt>
                <c:pt idx="1073">
                  <c:v>0.10661553211888784</c:v>
                </c:pt>
                <c:pt idx="1074">
                  <c:v>0.10621780721118471</c:v>
                </c:pt>
                <c:pt idx="1075">
                  <c:v>0.10779773156899812</c:v>
                </c:pt>
                <c:pt idx="1076">
                  <c:v>0.10336179295624333</c:v>
                </c:pt>
                <c:pt idx="1077">
                  <c:v>0.1044637996733805</c:v>
                </c:pt>
                <c:pt idx="1078">
                  <c:v>0.10949367088607595</c:v>
                </c:pt>
                <c:pt idx="1079">
                  <c:v>0.10673379483952171</c:v>
                </c:pt>
                <c:pt idx="1080">
                  <c:v>0.38117173524150266</c:v>
                </c:pt>
                <c:pt idx="1081">
                  <c:v>0.1053929121725732</c:v>
                </c:pt>
                <c:pt idx="1082">
                  <c:v>0.11028667790893762</c:v>
                </c:pt>
                <c:pt idx="1083">
                  <c:v>0.10085170340681364</c:v>
                </c:pt>
                <c:pt idx="1084">
                  <c:v>0.10784486557955046</c:v>
                </c:pt>
                <c:pt idx="1085">
                  <c:v>0.10576739752144899</c:v>
                </c:pt>
                <c:pt idx="1086">
                  <c:v>0.10511022044088177</c:v>
                </c:pt>
                <c:pt idx="1087">
                  <c:v>0.10648340248962657</c:v>
                </c:pt>
                <c:pt idx="1088">
                  <c:v>0.10699020480854854</c:v>
                </c:pt>
                <c:pt idx="1089">
                  <c:v>0.10567636260943238</c:v>
                </c:pt>
                <c:pt idx="1090">
                  <c:v>0.1069889341875364</c:v>
                </c:pt>
                <c:pt idx="1091">
                  <c:v>0.10668165756504978</c:v>
                </c:pt>
                <c:pt idx="1092">
                  <c:v>0.10760028149190712</c:v>
                </c:pt>
                <c:pt idx="1093">
                  <c:v>0.11290830381739472</c:v>
                </c:pt>
                <c:pt idx="1094">
                  <c:v>0.1073079537729436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97984"/>
        <c:axId val="31655616"/>
      </c:lineChart>
      <c:dateAx>
        <c:axId val="3389798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31655616"/>
        <c:crosses val="autoZero"/>
        <c:auto val="1"/>
        <c:lblOffset val="100"/>
        <c:baseTimeUnit val="days"/>
      </c:dateAx>
      <c:valAx>
        <c:axId val="31655616"/>
        <c:scaling>
          <c:orientation val="minMax"/>
          <c:min val="0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spPr>
          <a:ln w="9525">
            <a:noFill/>
          </a:ln>
        </c:spPr>
        <c:crossAx val="338979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bg1">
          <a:lumMod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JD - Yield Curve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4270272137035506E-2"/>
          <c:y val="0.14919424134483192"/>
          <c:w val="0.90964785651793523"/>
          <c:h val="0.45328826084239471"/>
        </c:manualLayout>
      </c:layout>
      <c:lineChart>
        <c:grouping val="standard"/>
        <c:varyColors val="0"/>
        <c:ser>
          <c:idx val="0"/>
          <c:order val="0"/>
          <c:tx>
            <c:strRef>
              <c:f>'Reverse Calc-JD'!$F$3</c:f>
              <c:strCache>
                <c:ptCount val="1"/>
                <c:pt idx="0">
                  <c:v>Yield Curve</c:v>
                </c:pt>
              </c:strCache>
            </c:strRef>
          </c:tx>
          <c:marker>
            <c:symbol val="none"/>
          </c:marker>
          <c:cat>
            <c:numRef>
              <c:f>'Reverse Calc-JD'!$A$4:$A$1129</c:f>
              <c:numCache>
                <c:formatCode>m/d/yyyy</c:formatCode>
                <c:ptCount val="1095"/>
                <c:pt idx="0">
                  <c:v>39814</c:v>
                </c:pt>
                <c:pt idx="1">
                  <c:v>39815</c:v>
                </c:pt>
                <c:pt idx="2">
                  <c:v>39816</c:v>
                </c:pt>
                <c:pt idx="3">
                  <c:v>39817</c:v>
                </c:pt>
                <c:pt idx="4">
                  <c:v>39818</c:v>
                </c:pt>
                <c:pt idx="5">
                  <c:v>39819</c:v>
                </c:pt>
                <c:pt idx="6">
                  <c:v>39820</c:v>
                </c:pt>
                <c:pt idx="7">
                  <c:v>39821</c:v>
                </c:pt>
                <c:pt idx="8">
                  <c:v>39822</c:v>
                </c:pt>
                <c:pt idx="9">
                  <c:v>39823</c:v>
                </c:pt>
                <c:pt idx="10">
                  <c:v>39824</c:v>
                </c:pt>
                <c:pt idx="11">
                  <c:v>39825</c:v>
                </c:pt>
                <c:pt idx="12">
                  <c:v>39826</c:v>
                </c:pt>
                <c:pt idx="13">
                  <c:v>39827</c:v>
                </c:pt>
                <c:pt idx="14">
                  <c:v>39828</c:v>
                </c:pt>
                <c:pt idx="15">
                  <c:v>39829</c:v>
                </c:pt>
                <c:pt idx="16">
                  <c:v>39830</c:v>
                </c:pt>
                <c:pt idx="17">
                  <c:v>39831</c:v>
                </c:pt>
                <c:pt idx="18">
                  <c:v>39832</c:v>
                </c:pt>
                <c:pt idx="19">
                  <c:v>39833</c:v>
                </c:pt>
                <c:pt idx="20">
                  <c:v>39834</c:v>
                </c:pt>
                <c:pt idx="21">
                  <c:v>39835</c:v>
                </c:pt>
                <c:pt idx="22">
                  <c:v>39836</c:v>
                </c:pt>
                <c:pt idx="23">
                  <c:v>39837</c:v>
                </c:pt>
                <c:pt idx="24">
                  <c:v>39838</c:v>
                </c:pt>
                <c:pt idx="25">
                  <c:v>39839</c:v>
                </c:pt>
                <c:pt idx="26">
                  <c:v>39840</c:v>
                </c:pt>
                <c:pt idx="27">
                  <c:v>39841</c:v>
                </c:pt>
                <c:pt idx="28">
                  <c:v>39842</c:v>
                </c:pt>
                <c:pt idx="29">
                  <c:v>39843</c:v>
                </c:pt>
                <c:pt idx="30">
                  <c:v>39844</c:v>
                </c:pt>
                <c:pt idx="31">
                  <c:v>39845</c:v>
                </c:pt>
                <c:pt idx="32">
                  <c:v>39846</c:v>
                </c:pt>
                <c:pt idx="33">
                  <c:v>39847</c:v>
                </c:pt>
                <c:pt idx="34">
                  <c:v>39848</c:v>
                </c:pt>
                <c:pt idx="35">
                  <c:v>39849</c:v>
                </c:pt>
                <c:pt idx="36">
                  <c:v>39850</c:v>
                </c:pt>
                <c:pt idx="37">
                  <c:v>39851</c:v>
                </c:pt>
                <c:pt idx="38">
                  <c:v>39852</c:v>
                </c:pt>
                <c:pt idx="39">
                  <c:v>39853</c:v>
                </c:pt>
                <c:pt idx="40">
                  <c:v>39854</c:v>
                </c:pt>
                <c:pt idx="41">
                  <c:v>39855</c:v>
                </c:pt>
                <c:pt idx="42">
                  <c:v>39856</c:v>
                </c:pt>
                <c:pt idx="43">
                  <c:v>39857</c:v>
                </c:pt>
                <c:pt idx="44">
                  <c:v>39858</c:v>
                </c:pt>
                <c:pt idx="45">
                  <c:v>39859</c:v>
                </c:pt>
                <c:pt idx="46">
                  <c:v>39860</c:v>
                </c:pt>
                <c:pt idx="47">
                  <c:v>39861</c:v>
                </c:pt>
                <c:pt idx="48">
                  <c:v>39862</c:v>
                </c:pt>
                <c:pt idx="49">
                  <c:v>39863</c:v>
                </c:pt>
                <c:pt idx="50">
                  <c:v>39864</c:v>
                </c:pt>
                <c:pt idx="51">
                  <c:v>39865</c:v>
                </c:pt>
                <c:pt idx="52">
                  <c:v>39866</c:v>
                </c:pt>
                <c:pt idx="53">
                  <c:v>39867</c:v>
                </c:pt>
                <c:pt idx="54">
                  <c:v>39868</c:v>
                </c:pt>
                <c:pt idx="55">
                  <c:v>39869</c:v>
                </c:pt>
                <c:pt idx="56">
                  <c:v>39870</c:v>
                </c:pt>
                <c:pt idx="57">
                  <c:v>39871</c:v>
                </c:pt>
                <c:pt idx="58">
                  <c:v>39872</c:v>
                </c:pt>
                <c:pt idx="59">
                  <c:v>39873</c:v>
                </c:pt>
                <c:pt idx="60">
                  <c:v>39874</c:v>
                </c:pt>
                <c:pt idx="61">
                  <c:v>39875</c:v>
                </c:pt>
                <c:pt idx="62">
                  <c:v>39876</c:v>
                </c:pt>
                <c:pt idx="63">
                  <c:v>39877</c:v>
                </c:pt>
                <c:pt idx="64">
                  <c:v>39878</c:v>
                </c:pt>
                <c:pt idx="65">
                  <c:v>39879</c:v>
                </c:pt>
                <c:pt idx="66">
                  <c:v>39880</c:v>
                </c:pt>
                <c:pt idx="67">
                  <c:v>39881</c:v>
                </c:pt>
                <c:pt idx="68">
                  <c:v>39882</c:v>
                </c:pt>
                <c:pt idx="69">
                  <c:v>39883</c:v>
                </c:pt>
                <c:pt idx="70">
                  <c:v>39884</c:v>
                </c:pt>
                <c:pt idx="71">
                  <c:v>39885</c:v>
                </c:pt>
                <c:pt idx="72">
                  <c:v>39886</c:v>
                </c:pt>
                <c:pt idx="73">
                  <c:v>39887</c:v>
                </c:pt>
                <c:pt idx="74">
                  <c:v>39888</c:v>
                </c:pt>
                <c:pt idx="75">
                  <c:v>39889</c:v>
                </c:pt>
                <c:pt idx="76">
                  <c:v>39890</c:v>
                </c:pt>
                <c:pt idx="77">
                  <c:v>39891</c:v>
                </c:pt>
                <c:pt idx="78">
                  <c:v>39892</c:v>
                </c:pt>
                <c:pt idx="79">
                  <c:v>39893</c:v>
                </c:pt>
                <c:pt idx="80">
                  <c:v>39894</c:v>
                </c:pt>
                <c:pt idx="81">
                  <c:v>39895</c:v>
                </c:pt>
                <c:pt idx="82">
                  <c:v>39896</c:v>
                </c:pt>
                <c:pt idx="83">
                  <c:v>39897</c:v>
                </c:pt>
                <c:pt idx="84">
                  <c:v>39898</c:v>
                </c:pt>
                <c:pt idx="85">
                  <c:v>39899</c:v>
                </c:pt>
                <c:pt idx="86">
                  <c:v>39900</c:v>
                </c:pt>
                <c:pt idx="87">
                  <c:v>39901</c:v>
                </c:pt>
                <c:pt idx="88">
                  <c:v>39902</c:v>
                </c:pt>
                <c:pt idx="89">
                  <c:v>39903</c:v>
                </c:pt>
                <c:pt idx="90">
                  <c:v>39904</c:v>
                </c:pt>
                <c:pt idx="91">
                  <c:v>39905</c:v>
                </c:pt>
                <c:pt idx="92">
                  <c:v>39906</c:v>
                </c:pt>
                <c:pt idx="93">
                  <c:v>39907</c:v>
                </c:pt>
                <c:pt idx="94">
                  <c:v>39908</c:v>
                </c:pt>
                <c:pt idx="95">
                  <c:v>39909</c:v>
                </c:pt>
                <c:pt idx="96">
                  <c:v>39910</c:v>
                </c:pt>
                <c:pt idx="97">
                  <c:v>39911</c:v>
                </c:pt>
                <c:pt idx="98">
                  <c:v>39912</c:v>
                </c:pt>
                <c:pt idx="99">
                  <c:v>39913</c:v>
                </c:pt>
                <c:pt idx="100">
                  <c:v>39914</c:v>
                </c:pt>
                <c:pt idx="101">
                  <c:v>39915</c:v>
                </c:pt>
                <c:pt idx="102">
                  <c:v>39916</c:v>
                </c:pt>
                <c:pt idx="103">
                  <c:v>39917</c:v>
                </c:pt>
                <c:pt idx="104">
                  <c:v>39918</c:v>
                </c:pt>
                <c:pt idx="105">
                  <c:v>39919</c:v>
                </c:pt>
                <c:pt idx="106">
                  <c:v>39920</c:v>
                </c:pt>
                <c:pt idx="107">
                  <c:v>39921</c:v>
                </c:pt>
                <c:pt idx="108">
                  <c:v>39922</c:v>
                </c:pt>
                <c:pt idx="109">
                  <c:v>39923</c:v>
                </c:pt>
                <c:pt idx="110">
                  <c:v>39924</c:v>
                </c:pt>
                <c:pt idx="111">
                  <c:v>39925</c:v>
                </c:pt>
                <c:pt idx="112">
                  <c:v>39926</c:v>
                </c:pt>
                <c:pt idx="113">
                  <c:v>39927</c:v>
                </c:pt>
                <c:pt idx="114">
                  <c:v>39928</c:v>
                </c:pt>
                <c:pt idx="115">
                  <c:v>39929</c:v>
                </c:pt>
                <c:pt idx="116">
                  <c:v>39930</c:v>
                </c:pt>
                <c:pt idx="117">
                  <c:v>39931</c:v>
                </c:pt>
                <c:pt idx="118">
                  <c:v>39932</c:v>
                </c:pt>
                <c:pt idx="119">
                  <c:v>39933</c:v>
                </c:pt>
                <c:pt idx="120">
                  <c:v>39934</c:v>
                </c:pt>
                <c:pt idx="121">
                  <c:v>39935</c:v>
                </c:pt>
                <c:pt idx="122">
                  <c:v>39936</c:v>
                </c:pt>
                <c:pt idx="123">
                  <c:v>39937</c:v>
                </c:pt>
                <c:pt idx="124">
                  <c:v>39938</c:v>
                </c:pt>
                <c:pt idx="125">
                  <c:v>39939</c:v>
                </c:pt>
                <c:pt idx="126">
                  <c:v>39940</c:v>
                </c:pt>
                <c:pt idx="127">
                  <c:v>39941</c:v>
                </c:pt>
                <c:pt idx="128">
                  <c:v>39942</c:v>
                </c:pt>
                <c:pt idx="129">
                  <c:v>39943</c:v>
                </c:pt>
                <c:pt idx="130">
                  <c:v>39944</c:v>
                </c:pt>
                <c:pt idx="131">
                  <c:v>39945</c:v>
                </c:pt>
                <c:pt idx="132">
                  <c:v>39946</c:v>
                </c:pt>
                <c:pt idx="133">
                  <c:v>39947</c:v>
                </c:pt>
                <c:pt idx="134">
                  <c:v>39948</c:v>
                </c:pt>
                <c:pt idx="135">
                  <c:v>39949</c:v>
                </c:pt>
                <c:pt idx="136">
                  <c:v>39950</c:v>
                </c:pt>
                <c:pt idx="137">
                  <c:v>39951</c:v>
                </c:pt>
                <c:pt idx="138">
                  <c:v>39952</c:v>
                </c:pt>
                <c:pt idx="139">
                  <c:v>39953</c:v>
                </c:pt>
                <c:pt idx="140">
                  <c:v>39954</c:v>
                </c:pt>
                <c:pt idx="141">
                  <c:v>39955</c:v>
                </c:pt>
                <c:pt idx="142">
                  <c:v>39956</c:v>
                </c:pt>
                <c:pt idx="143">
                  <c:v>39957</c:v>
                </c:pt>
                <c:pt idx="144">
                  <c:v>39958</c:v>
                </c:pt>
                <c:pt idx="145">
                  <c:v>39959</c:v>
                </c:pt>
                <c:pt idx="146">
                  <c:v>39960</c:v>
                </c:pt>
                <c:pt idx="147">
                  <c:v>39961</c:v>
                </c:pt>
                <c:pt idx="148">
                  <c:v>39962</c:v>
                </c:pt>
                <c:pt idx="149">
                  <c:v>39963</c:v>
                </c:pt>
                <c:pt idx="150">
                  <c:v>39964</c:v>
                </c:pt>
                <c:pt idx="151">
                  <c:v>39965</c:v>
                </c:pt>
                <c:pt idx="152">
                  <c:v>39966</c:v>
                </c:pt>
                <c:pt idx="153">
                  <c:v>39967</c:v>
                </c:pt>
                <c:pt idx="154">
                  <c:v>39968</c:v>
                </c:pt>
                <c:pt idx="155">
                  <c:v>39969</c:v>
                </c:pt>
                <c:pt idx="156">
                  <c:v>39970</c:v>
                </c:pt>
                <c:pt idx="157">
                  <c:v>39971</c:v>
                </c:pt>
                <c:pt idx="158">
                  <c:v>39972</c:v>
                </c:pt>
                <c:pt idx="159">
                  <c:v>39973</c:v>
                </c:pt>
                <c:pt idx="160">
                  <c:v>39974</c:v>
                </c:pt>
                <c:pt idx="161">
                  <c:v>39975</c:v>
                </c:pt>
                <c:pt idx="162">
                  <c:v>39976</c:v>
                </c:pt>
                <c:pt idx="163">
                  <c:v>39977</c:v>
                </c:pt>
                <c:pt idx="164">
                  <c:v>39978</c:v>
                </c:pt>
                <c:pt idx="165">
                  <c:v>39979</c:v>
                </c:pt>
                <c:pt idx="166">
                  <c:v>39980</c:v>
                </c:pt>
                <c:pt idx="167">
                  <c:v>39981</c:v>
                </c:pt>
                <c:pt idx="168">
                  <c:v>39982</c:v>
                </c:pt>
                <c:pt idx="169">
                  <c:v>39983</c:v>
                </c:pt>
                <c:pt idx="170">
                  <c:v>39984</c:v>
                </c:pt>
                <c:pt idx="171">
                  <c:v>39985</c:v>
                </c:pt>
                <c:pt idx="172">
                  <c:v>39986</c:v>
                </c:pt>
                <c:pt idx="173">
                  <c:v>39987</c:v>
                </c:pt>
                <c:pt idx="174">
                  <c:v>39988</c:v>
                </c:pt>
                <c:pt idx="175">
                  <c:v>39989</c:v>
                </c:pt>
                <c:pt idx="176">
                  <c:v>39990</c:v>
                </c:pt>
                <c:pt idx="177">
                  <c:v>39991</c:v>
                </c:pt>
                <c:pt idx="178">
                  <c:v>39992</c:v>
                </c:pt>
                <c:pt idx="179">
                  <c:v>39993</c:v>
                </c:pt>
                <c:pt idx="180">
                  <c:v>39994</c:v>
                </c:pt>
                <c:pt idx="181">
                  <c:v>39995</c:v>
                </c:pt>
                <c:pt idx="182">
                  <c:v>39996</c:v>
                </c:pt>
                <c:pt idx="183">
                  <c:v>39997</c:v>
                </c:pt>
                <c:pt idx="184">
                  <c:v>39998</c:v>
                </c:pt>
                <c:pt idx="185">
                  <c:v>39999</c:v>
                </c:pt>
                <c:pt idx="186">
                  <c:v>40000</c:v>
                </c:pt>
                <c:pt idx="187">
                  <c:v>40001</c:v>
                </c:pt>
                <c:pt idx="188">
                  <c:v>40002</c:v>
                </c:pt>
                <c:pt idx="189">
                  <c:v>40003</c:v>
                </c:pt>
                <c:pt idx="190">
                  <c:v>40004</c:v>
                </c:pt>
                <c:pt idx="191">
                  <c:v>40005</c:v>
                </c:pt>
                <c:pt idx="192">
                  <c:v>40006</c:v>
                </c:pt>
                <c:pt idx="193">
                  <c:v>40007</c:v>
                </c:pt>
                <c:pt idx="194">
                  <c:v>40008</c:v>
                </c:pt>
                <c:pt idx="195">
                  <c:v>40009</c:v>
                </c:pt>
                <c:pt idx="196">
                  <c:v>40010</c:v>
                </c:pt>
                <c:pt idx="197">
                  <c:v>40011</c:v>
                </c:pt>
                <c:pt idx="198">
                  <c:v>40012</c:v>
                </c:pt>
                <c:pt idx="199">
                  <c:v>40013</c:v>
                </c:pt>
                <c:pt idx="200">
                  <c:v>40014</c:v>
                </c:pt>
                <c:pt idx="201">
                  <c:v>40015</c:v>
                </c:pt>
                <c:pt idx="202">
                  <c:v>40016</c:v>
                </c:pt>
                <c:pt idx="203">
                  <c:v>40017</c:v>
                </c:pt>
                <c:pt idx="204">
                  <c:v>40018</c:v>
                </c:pt>
                <c:pt idx="205">
                  <c:v>40019</c:v>
                </c:pt>
                <c:pt idx="206">
                  <c:v>40020</c:v>
                </c:pt>
                <c:pt idx="207">
                  <c:v>40021</c:v>
                </c:pt>
                <c:pt idx="208">
                  <c:v>40022</c:v>
                </c:pt>
                <c:pt idx="209">
                  <c:v>40023</c:v>
                </c:pt>
                <c:pt idx="210">
                  <c:v>40024</c:v>
                </c:pt>
                <c:pt idx="211">
                  <c:v>40025</c:v>
                </c:pt>
                <c:pt idx="212">
                  <c:v>40026</c:v>
                </c:pt>
                <c:pt idx="213">
                  <c:v>40027</c:v>
                </c:pt>
                <c:pt idx="214">
                  <c:v>40028</c:v>
                </c:pt>
                <c:pt idx="215">
                  <c:v>40029</c:v>
                </c:pt>
                <c:pt idx="216">
                  <c:v>40030</c:v>
                </c:pt>
                <c:pt idx="217">
                  <c:v>40031</c:v>
                </c:pt>
                <c:pt idx="218">
                  <c:v>40032</c:v>
                </c:pt>
                <c:pt idx="219">
                  <c:v>40033</c:v>
                </c:pt>
                <c:pt idx="220">
                  <c:v>40034</c:v>
                </c:pt>
                <c:pt idx="221">
                  <c:v>40035</c:v>
                </c:pt>
                <c:pt idx="222">
                  <c:v>40036</c:v>
                </c:pt>
                <c:pt idx="223">
                  <c:v>40037</c:v>
                </c:pt>
                <c:pt idx="224">
                  <c:v>40038</c:v>
                </c:pt>
                <c:pt idx="225">
                  <c:v>40039</c:v>
                </c:pt>
                <c:pt idx="226">
                  <c:v>40040</c:v>
                </c:pt>
                <c:pt idx="227">
                  <c:v>40041</c:v>
                </c:pt>
                <c:pt idx="228">
                  <c:v>40042</c:v>
                </c:pt>
                <c:pt idx="229">
                  <c:v>40043</c:v>
                </c:pt>
                <c:pt idx="230">
                  <c:v>40044</c:v>
                </c:pt>
                <c:pt idx="231">
                  <c:v>40045</c:v>
                </c:pt>
                <c:pt idx="232">
                  <c:v>40046</c:v>
                </c:pt>
                <c:pt idx="233">
                  <c:v>40047</c:v>
                </c:pt>
                <c:pt idx="234">
                  <c:v>40048</c:v>
                </c:pt>
                <c:pt idx="235">
                  <c:v>40049</c:v>
                </c:pt>
                <c:pt idx="236">
                  <c:v>40050</c:v>
                </c:pt>
                <c:pt idx="237">
                  <c:v>40051</c:v>
                </c:pt>
                <c:pt idx="238">
                  <c:v>40052</c:v>
                </c:pt>
                <c:pt idx="239">
                  <c:v>40053</c:v>
                </c:pt>
                <c:pt idx="240">
                  <c:v>40054</c:v>
                </c:pt>
                <c:pt idx="241">
                  <c:v>40055</c:v>
                </c:pt>
                <c:pt idx="242">
                  <c:v>40056</c:v>
                </c:pt>
                <c:pt idx="243">
                  <c:v>40057</c:v>
                </c:pt>
                <c:pt idx="244">
                  <c:v>40058</c:v>
                </c:pt>
                <c:pt idx="245">
                  <c:v>40059</c:v>
                </c:pt>
                <c:pt idx="246">
                  <c:v>40060</c:v>
                </c:pt>
                <c:pt idx="247">
                  <c:v>40061</c:v>
                </c:pt>
                <c:pt idx="248">
                  <c:v>40062</c:v>
                </c:pt>
                <c:pt idx="249">
                  <c:v>40063</c:v>
                </c:pt>
                <c:pt idx="250">
                  <c:v>40064</c:v>
                </c:pt>
                <c:pt idx="251">
                  <c:v>40065</c:v>
                </c:pt>
                <c:pt idx="252">
                  <c:v>40066</c:v>
                </c:pt>
                <c:pt idx="253">
                  <c:v>40067</c:v>
                </c:pt>
                <c:pt idx="254">
                  <c:v>40068</c:v>
                </c:pt>
                <c:pt idx="255">
                  <c:v>40069</c:v>
                </c:pt>
                <c:pt idx="256">
                  <c:v>40070</c:v>
                </c:pt>
                <c:pt idx="257">
                  <c:v>40071</c:v>
                </c:pt>
                <c:pt idx="258">
                  <c:v>40072</c:v>
                </c:pt>
                <c:pt idx="259">
                  <c:v>40073</c:v>
                </c:pt>
                <c:pt idx="260">
                  <c:v>40074</c:v>
                </c:pt>
                <c:pt idx="261">
                  <c:v>40075</c:v>
                </c:pt>
                <c:pt idx="262">
                  <c:v>40076</c:v>
                </c:pt>
                <c:pt idx="263">
                  <c:v>40077</c:v>
                </c:pt>
                <c:pt idx="264">
                  <c:v>40078</c:v>
                </c:pt>
                <c:pt idx="265">
                  <c:v>40079</c:v>
                </c:pt>
                <c:pt idx="266">
                  <c:v>40080</c:v>
                </c:pt>
                <c:pt idx="267">
                  <c:v>40081</c:v>
                </c:pt>
                <c:pt idx="268">
                  <c:v>40082</c:v>
                </c:pt>
                <c:pt idx="269">
                  <c:v>40083</c:v>
                </c:pt>
                <c:pt idx="270">
                  <c:v>40084</c:v>
                </c:pt>
                <c:pt idx="271">
                  <c:v>40085</c:v>
                </c:pt>
                <c:pt idx="272">
                  <c:v>40086</c:v>
                </c:pt>
                <c:pt idx="273">
                  <c:v>40087</c:v>
                </c:pt>
                <c:pt idx="274">
                  <c:v>40088</c:v>
                </c:pt>
                <c:pt idx="275">
                  <c:v>40089</c:v>
                </c:pt>
                <c:pt idx="276">
                  <c:v>40090</c:v>
                </c:pt>
                <c:pt idx="277">
                  <c:v>40091</c:v>
                </c:pt>
                <c:pt idx="278">
                  <c:v>40092</c:v>
                </c:pt>
                <c:pt idx="279">
                  <c:v>40093</c:v>
                </c:pt>
                <c:pt idx="280">
                  <c:v>40094</c:v>
                </c:pt>
                <c:pt idx="281">
                  <c:v>40095</c:v>
                </c:pt>
                <c:pt idx="282">
                  <c:v>40096</c:v>
                </c:pt>
                <c:pt idx="283">
                  <c:v>40097</c:v>
                </c:pt>
                <c:pt idx="284">
                  <c:v>40098</c:v>
                </c:pt>
                <c:pt idx="285">
                  <c:v>40099</c:v>
                </c:pt>
                <c:pt idx="286">
                  <c:v>40100</c:v>
                </c:pt>
                <c:pt idx="287">
                  <c:v>40101</c:v>
                </c:pt>
                <c:pt idx="288">
                  <c:v>40102</c:v>
                </c:pt>
                <c:pt idx="289">
                  <c:v>40103</c:v>
                </c:pt>
                <c:pt idx="290">
                  <c:v>40104</c:v>
                </c:pt>
                <c:pt idx="291">
                  <c:v>40105</c:v>
                </c:pt>
                <c:pt idx="292">
                  <c:v>40106</c:v>
                </c:pt>
                <c:pt idx="293">
                  <c:v>40107</c:v>
                </c:pt>
                <c:pt idx="294">
                  <c:v>40108</c:v>
                </c:pt>
                <c:pt idx="295">
                  <c:v>40109</c:v>
                </c:pt>
                <c:pt idx="296">
                  <c:v>40110</c:v>
                </c:pt>
                <c:pt idx="297">
                  <c:v>40111</c:v>
                </c:pt>
                <c:pt idx="298">
                  <c:v>40112</c:v>
                </c:pt>
                <c:pt idx="299">
                  <c:v>40113</c:v>
                </c:pt>
                <c:pt idx="300">
                  <c:v>40114</c:v>
                </c:pt>
                <c:pt idx="301">
                  <c:v>40115</c:v>
                </c:pt>
                <c:pt idx="302">
                  <c:v>40116</c:v>
                </c:pt>
                <c:pt idx="303">
                  <c:v>40117</c:v>
                </c:pt>
                <c:pt idx="304">
                  <c:v>40118</c:v>
                </c:pt>
                <c:pt idx="305">
                  <c:v>40119</c:v>
                </c:pt>
                <c:pt idx="306">
                  <c:v>40120</c:v>
                </c:pt>
                <c:pt idx="307">
                  <c:v>40121</c:v>
                </c:pt>
                <c:pt idx="308">
                  <c:v>40122</c:v>
                </c:pt>
                <c:pt idx="309">
                  <c:v>40123</c:v>
                </c:pt>
                <c:pt idx="310">
                  <c:v>40124</c:v>
                </c:pt>
                <c:pt idx="311">
                  <c:v>40125</c:v>
                </c:pt>
                <c:pt idx="312">
                  <c:v>40126</c:v>
                </c:pt>
                <c:pt idx="313">
                  <c:v>40127</c:v>
                </c:pt>
                <c:pt idx="314">
                  <c:v>40128</c:v>
                </c:pt>
                <c:pt idx="315">
                  <c:v>40129</c:v>
                </c:pt>
                <c:pt idx="316">
                  <c:v>40130</c:v>
                </c:pt>
                <c:pt idx="317">
                  <c:v>40131</c:v>
                </c:pt>
                <c:pt idx="318">
                  <c:v>40132</c:v>
                </c:pt>
                <c:pt idx="319">
                  <c:v>40133</c:v>
                </c:pt>
                <c:pt idx="320">
                  <c:v>40134</c:v>
                </c:pt>
                <c:pt idx="321">
                  <c:v>40135</c:v>
                </c:pt>
                <c:pt idx="322">
                  <c:v>40136</c:v>
                </c:pt>
                <c:pt idx="323">
                  <c:v>40137</c:v>
                </c:pt>
                <c:pt idx="324">
                  <c:v>40138</c:v>
                </c:pt>
                <c:pt idx="325">
                  <c:v>40139</c:v>
                </c:pt>
                <c:pt idx="326">
                  <c:v>40140</c:v>
                </c:pt>
                <c:pt idx="327">
                  <c:v>40141</c:v>
                </c:pt>
                <c:pt idx="328">
                  <c:v>40142</c:v>
                </c:pt>
                <c:pt idx="329">
                  <c:v>40143</c:v>
                </c:pt>
                <c:pt idx="330">
                  <c:v>40144</c:v>
                </c:pt>
                <c:pt idx="331">
                  <c:v>40145</c:v>
                </c:pt>
                <c:pt idx="332">
                  <c:v>40146</c:v>
                </c:pt>
                <c:pt idx="333">
                  <c:v>40147</c:v>
                </c:pt>
                <c:pt idx="334">
                  <c:v>40148</c:v>
                </c:pt>
                <c:pt idx="335">
                  <c:v>40149</c:v>
                </c:pt>
                <c:pt idx="336">
                  <c:v>40150</c:v>
                </c:pt>
                <c:pt idx="337">
                  <c:v>40151</c:v>
                </c:pt>
                <c:pt idx="338">
                  <c:v>40152</c:v>
                </c:pt>
                <c:pt idx="339">
                  <c:v>40153</c:v>
                </c:pt>
                <c:pt idx="340">
                  <c:v>40154</c:v>
                </c:pt>
                <c:pt idx="341">
                  <c:v>40155</c:v>
                </c:pt>
                <c:pt idx="342">
                  <c:v>40156</c:v>
                </c:pt>
                <c:pt idx="343">
                  <c:v>40157</c:v>
                </c:pt>
                <c:pt idx="344">
                  <c:v>40158</c:v>
                </c:pt>
                <c:pt idx="345">
                  <c:v>40159</c:v>
                </c:pt>
                <c:pt idx="346">
                  <c:v>40160</c:v>
                </c:pt>
                <c:pt idx="347">
                  <c:v>40161</c:v>
                </c:pt>
                <c:pt idx="348">
                  <c:v>40162</c:v>
                </c:pt>
                <c:pt idx="349">
                  <c:v>40163</c:v>
                </c:pt>
                <c:pt idx="350">
                  <c:v>40164</c:v>
                </c:pt>
                <c:pt idx="351">
                  <c:v>40165</c:v>
                </c:pt>
                <c:pt idx="352">
                  <c:v>40166</c:v>
                </c:pt>
                <c:pt idx="353">
                  <c:v>40167</c:v>
                </c:pt>
                <c:pt idx="354">
                  <c:v>40168</c:v>
                </c:pt>
                <c:pt idx="355">
                  <c:v>40169</c:v>
                </c:pt>
                <c:pt idx="356">
                  <c:v>40170</c:v>
                </c:pt>
                <c:pt idx="357">
                  <c:v>40171</c:v>
                </c:pt>
                <c:pt idx="358">
                  <c:v>40172</c:v>
                </c:pt>
                <c:pt idx="359">
                  <c:v>40173</c:v>
                </c:pt>
                <c:pt idx="360">
                  <c:v>40174</c:v>
                </c:pt>
                <c:pt idx="361">
                  <c:v>40175</c:v>
                </c:pt>
                <c:pt idx="362">
                  <c:v>40176</c:v>
                </c:pt>
                <c:pt idx="363">
                  <c:v>40177</c:v>
                </c:pt>
                <c:pt idx="364">
                  <c:v>40178</c:v>
                </c:pt>
                <c:pt idx="365">
                  <c:v>40179</c:v>
                </c:pt>
                <c:pt idx="366">
                  <c:v>40180</c:v>
                </c:pt>
                <c:pt idx="367">
                  <c:v>40181</c:v>
                </c:pt>
                <c:pt idx="368">
                  <c:v>40182</c:v>
                </c:pt>
                <c:pt idx="369">
                  <c:v>40183</c:v>
                </c:pt>
                <c:pt idx="370">
                  <c:v>40184</c:v>
                </c:pt>
                <c:pt idx="371">
                  <c:v>40185</c:v>
                </c:pt>
                <c:pt idx="372">
                  <c:v>40186</c:v>
                </c:pt>
                <c:pt idx="373">
                  <c:v>40187</c:v>
                </c:pt>
                <c:pt idx="374">
                  <c:v>40188</c:v>
                </c:pt>
                <c:pt idx="375">
                  <c:v>40189</c:v>
                </c:pt>
                <c:pt idx="376">
                  <c:v>40190</c:v>
                </c:pt>
                <c:pt idx="377">
                  <c:v>40191</c:v>
                </c:pt>
                <c:pt idx="378">
                  <c:v>40192</c:v>
                </c:pt>
                <c:pt idx="379">
                  <c:v>40193</c:v>
                </c:pt>
                <c:pt idx="380">
                  <c:v>40194</c:v>
                </c:pt>
                <c:pt idx="381">
                  <c:v>40195</c:v>
                </c:pt>
                <c:pt idx="382">
                  <c:v>40196</c:v>
                </c:pt>
                <c:pt idx="383">
                  <c:v>40197</c:v>
                </c:pt>
                <c:pt idx="384">
                  <c:v>40198</c:v>
                </c:pt>
                <c:pt idx="385">
                  <c:v>40199</c:v>
                </c:pt>
                <c:pt idx="386">
                  <c:v>40200</c:v>
                </c:pt>
                <c:pt idx="387">
                  <c:v>40201</c:v>
                </c:pt>
                <c:pt idx="388">
                  <c:v>40202</c:v>
                </c:pt>
                <c:pt idx="389">
                  <c:v>40203</c:v>
                </c:pt>
                <c:pt idx="390">
                  <c:v>40204</c:v>
                </c:pt>
                <c:pt idx="391">
                  <c:v>40205</c:v>
                </c:pt>
                <c:pt idx="392">
                  <c:v>40206</c:v>
                </c:pt>
                <c:pt idx="393">
                  <c:v>40207</c:v>
                </c:pt>
                <c:pt idx="394">
                  <c:v>40208</c:v>
                </c:pt>
                <c:pt idx="395">
                  <c:v>40209</c:v>
                </c:pt>
                <c:pt idx="396">
                  <c:v>40210</c:v>
                </c:pt>
                <c:pt idx="397">
                  <c:v>40211</c:v>
                </c:pt>
                <c:pt idx="398">
                  <c:v>40212</c:v>
                </c:pt>
                <c:pt idx="399">
                  <c:v>40213</c:v>
                </c:pt>
                <c:pt idx="400">
                  <c:v>40214</c:v>
                </c:pt>
                <c:pt idx="401">
                  <c:v>40215</c:v>
                </c:pt>
                <c:pt idx="402">
                  <c:v>40216</c:v>
                </c:pt>
                <c:pt idx="403">
                  <c:v>40217</c:v>
                </c:pt>
                <c:pt idx="404">
                  <c:v>40218</c:v>
                </c:pt>
                <c:pt idx="405">
                  <c:v>40219</c:v>
                </c:pt>
                <c:pt idx="406">
                  <c:v>40220</c:v>
                </c:pt>
                <c:pt idx="407">
                  <c:v>40221</c:v>
                </c:pt>
                <c:pt idx="408">
                  <c:v>40222</c:v>
                </c:pt>
                <c:pt idx="409">
                  <c:v>40223</c:v>
                </c:pt>
                <c:pt idx="410">
                  <c:v>40224</c:v>
                </c:pt>
                <c:pt idx="411">
                  <c:v>40225</c:v>
                </c:pt>
                <c:pt idx="412">
                  <c:v>40226</c:v>
                </c:pt>
                <c:pt idx="413">
                  <c:v>40227</c:v>
                </c:pt>
                <c:pt idx="414">
                  <c:v>40228</c:v>
                </c:pt>
                <c:pt idx="415">
                  <c:v>40229</c:v>
                </c:pt>
                <c:pt idx="416">
                  <c:v>40230</c:v>
                </c:pt>
                <c:pt idx="417">
                  <c:v>40231</c:v>
                </c:pt>
                <c:pt idx="418">
                  <c:v>40232</c:v>
                </c:pt>
                <c:pt idx="419">
                  <c:v>40233</c:v>
                </c:pt>
                <c:pt idx="420">
                  <c:v>40234</c:v>
                </c:pt>
                <c:pt idx="421">
                  <c:v>40235</c:v>
                </c:pt>
                <c:pt idx="422">
                  <c:v>40236</c:v>
                </c:pt>
                <c:pt idx="423">
                  <c:v>40237</c:v>
                </c:pt>
                <c:pt idx="424">
                  <c:v>40238</c:v>
                </c:pt>
                <c:pt idx="425">
                  <c:v>40239</c:v>
                </c:pt>
                <c:pt idx="426">
                  <c:v>40240</c:v>
                </c:pt>
                <c:pt idx="427">
                  <c:v>40241</c:v>
                </c:pt>
                <c:pt idx="428">
                  <c:v>40242</c:v>
                </c:pt>
                <c:pt idx="429">
                  <c:v>40243</c:v>
                </c:pt>
                <c:pt idx="430">
                  <c:v>40244</c:v>
                </c:pt>
                <c:pt idx="431">
                  <c:v>40245</c:v>
                </c:pt>
                <c:pt idx="432">
                  <c:v>40246</c:v>
                </c:pt>
                <c:pt idx="433">
                  <c:v>40247</c:v>
                </c:pt>
                <c:pt idx="434">
                  <c:v>40248</c:v>
                </c:pt>
                <c:pt idx="435">
                  <c:v>40249</c:v>
                </c:pt>
                <c:pt idx="436">
                  <c:v>40250</c:v>
                </c:pt>
                <c:pt idx="437">
                  <c:v>40251</c:v>
                </c:pt>
                <c:pt idx="438">
                  <c:v>40252</c:v>
                </c:pt>
                <c:pt idx="439">
                  <c:v>40253</c:v>
                </c:pt>
                <c:pt idx="440">
                  <c:v>40254</c:v>
                </c:pt>
                <c:pt idx="441">
                  <c:v>40255</c:v>
                </c:pt>
                <c:pt idx="442">
                  <c:v>40256</c:v>
                </c:pt>
                <c:pt idx="443">
                  <c:v>40257</c:v>
                </c:pt>
                <c:pt idx="444">
                  <c:v>40258</c:v>
                </c:pt>
                <c:pt idx="445">
                  <c:v>40259</c:v>
                </c:pt>
                <c:pt idx="446">
                  <c:v>40260</c:v>
                </c:pt>
                <c:pt idx="447">
                  <c:v>40261</c:v>
                </c:pt>
                <c:pt idx="448">
                  <c:v>40262</c:v>
                </c:pt>
                <c:pt idx="449">
                  <c:v>40263</c:v>
                </c:pt>
                <c:pt idx="450">
                  <c:v>40264</c:v>
                </c:pt>
                <c:pt idx="451">
                  <c:v>40265</c:v>
                </c:pt>
                <c:pt idx="452">
                  <c:v>40266</c:v>
                </c:pt>
                <c:pt idx="453">
                  <c:v>40267</c:v>
                </c:pt>
                <c:pt idx="454">
                  <c:v>40268</c:v>
                </c:pt>
                <c:pt idx="455">
                  <c:v>40269</c:v>
                </c:pt>
                <c:pt idx="456">
                  <c:v>40270</c:v>
                </c:pt>
                <c:pt idx="457">
                  <c:v>40271</c:v>
                </c:pt>
                <c:pt idx="458">
                  <c:v>40272</c:v>
                </c:pt>
                <c:pt idx="459">
                  <c:v>40273</c:v>
                </c:pt>
                <c:pt idx="460">
                  <c:v>40274</c:v>
                </c:pt>
                <c:pt idx="461">
                  <c:v>40275</c:v>
                </c:pt>
                <c:pt idx="462">
                  <c:v>40276</c:v>
                </c:pt>
                <c:pt idx="463">
                  <c:v>40277</c:v>
                </c:pt>
                <c:pt idx="464">
                  <c:v>40278</c:v>
                </c:pt>
                <c:pt idx="465">
                  <c:v>40279</c:v>
                </c:pt>
                <c:pt idx="466">
                  <c:v>40280</c:v>
                </c:pt>
                <c:pt idx="467">
                  <c:v>40281</c:v>
                </c:pt>
                <c:pt idx="468">
                  <c:v>40282</c:v>
                </c:pt>
                <c:pt idx="469">
                  <c:v>40283</c:v>
                </c:pt>
                <c:pt idx="470">
                  <c:v>40284</c:v>
                </c:pt>
                <c:pt idx="471">
                  <c:v>40285</c:v>
                </c:pt>
                <c:pt idx="472">
                  <c:v>40286</c:v>
                </c:pt>
                <c:pt idx="473">
                  <c:v>40287</c:v>
                </c:pt>
                <c:pt idx="474">
                  <c:v>40288</c:v>
                </c:pt>
                <c:pt idx="475">
                  <c:v>40289</c:v>
                </c:pt>
                <c:pt idx="476">
                  <c:v>40290</c:v>
                </c:pt>
                <c:pt idx="477">
                  <c:v>40291</c:v>
                </c:pt>
                <c:pt idx="478">
                  <c:v>40292</c:v>
                </c:pt>
                <c:pt idx="479">
                  <c:v>40293</c:v>
                </c:pt>
                <c:pt idx="480">
                  <c:v>40294</c:v>
                </c:pt>
                <c:pt idx="481">
                  <c:v>40295</c:v>
                </c:pt>
                <c:pt idx="482">
                  <c:v>40296</c:v>
                </c:pt>
                <c:pt idx="483">
                  <c:v>40297</c:v>
                </c:pt>
                <c:pt idx="484">
                  <c:v>40298</c:v>
                </c:pt>
                <c:pt idx="485">
                  <c:v>40299</c:v>
                </c:pt>
                <c:pt idx="486">
                  <c:v>40300</c:v>
                </c:pt>
                <c:pt idx="487">
                  <c:v>40301</c:v>
                </c:pt>
                <c:pt idx="488">
                  <c:v>40302</c:v>
                </c:pt>
                <c:pt idx="489">
                  <c:v>40303</c:v>
                </c:pt>
                <c:pt idx="490">
                  <c:v>40304</c:v>
                </c:pt>
                <c:pt idx="491">
                  <c:v>40305</c:v>
                </c:pt>
                <c:pt idx="492">
                  <c:v>40306</c:v>
                </c:pt>
                <c:pt idx="493">
                  <c:v>40307</c:v>
                </c:pt>
                <c:pt idx="494">
                  <c:v>40308</c:v>
                </c:pt>
                <c:pt idx="495">
                  <c:v>40309</c:v>
                </c:pt>
                <c:pt idx="496">
                  <c:v>40310</c:v>
                </c:pt>
                <c:pt idx="497">
                  <c:v>40311</c:v>
                </c:pt>
                <c:pt idx="498">
                  <c:v>40312</c:v>
                </c:pt>
                <c:pt idx="499">
                  <c:v>40313</c:v>
                </c:pt>
                <c:pt idx="500">
                  <c:v>40314</c:v>
                </c:pt>
                <c:pt idx="501">
                  <c:v>40315</c:v>
                </c:pt>
                <c:pt idx="502">
                  <c:v>40316</c:v>
                </c:pt>
                <c:pt idx="503">
                  <c:v>40317</c:v>
                </c:pt>
                <c:pt idx="504">
                  <c:v>40318</c:v>
                </c:pt>
                <c:pt idx="505">
                  <c:v>40319</c:v>
                </c:pt>
                <c:pt idx="506">
                  <c:v>40320</c:v>
                </c:pt>
                <c:pt idx="507">
                  <c:v>40321</c:v>
                </c:pt>
                <c:pt idx="508">
                  <c:v>40322</c:v>
                </c:pt>
                <c:pt idx="509">
                  <c:v>40323</c:v>
                </c:pt>
                <c:pt idx="510">
                  <c:v>40324</c:v>
                </c:pt>
                <c:pt idx="511">
                  <c:v>40325</c:v>
                </c:pt>
                <c:pt idx="512">
                  <c:v>40326</c:v>
                </c:pt>
                <c:pt idx="513">
                  <c:v>40327</c:v>
                </c:pt>
                <c:pt idx="514">
                  <c:v>40328</c:v>
                </c:pt>
                <c:pt idx="515">
                  <c:v>40329</c:v>
                </c:pt>
                <c:pt idx="516">
                  <c:v>40330</c:v>
                </c:pt>
                <c:pt idx="517">
                  <c:v>40331</c:v>
                </c:pt>
                <c:pt idx="518">
                  <c:v>40332</c:v>
                </c:pt>
                <c:pt idx="519">
                  <c:v>40333</c:v>
                </c:pt>
                <c:pt idx="520">
                  <c:v>40334</c:v>
                </c:pt>
                <c:pt idx="521">
                  <c:v>40335</c:v>
                </c:pt>
                <c:pt idx="522">
                  <c:v>40336</c:v>
                </c:pt>
                <c:pt idx="523">
                  <c:v>40337</c:v>
                </c:pt>
                <c:pt idx="524">
                  <c:v>40338</c:v>
                </c:pt>
                <c:pt idx="525">
                  <c:v>40339</c:v>
                </c:pt>
                <c:pt idx="526">
                  <c:v>40340</c:v>
                </c:pt>
                <c:pt idx="527">
                  <c:v>40341</c:v>
                </c:pt>
                <c:pt idx="528">
                  <c:v>40342</c:v>
                </c:pt>
                <c:pt idx="529">
                  <c:v>40343</c:v>
                </c:pt>
                <c:pt idx="530">
                  <c:v>40344</c:v>
                </c:pt>
                <c:pt idx="531">
                  <c:v>40345</c:v>
                </c:pt>
                <c:pt idx="532">
                  <c:v>40346</c:v>
                </c:pt>
                <c:pt idx="533">
                  <c:v>40347</c:v>
                </c:pt>
                <c:pt idx="534">
                  <c:v>40348</c:v>
                </c:pt>
                <c:pt idx="535">
                  <c:v>40349</c:v>
                </c:pt>
                <c:pt idx="536">
                  <c:v>40350</c:v>
                </c:pt>
                <c:pt idx="537">
                  <c:v>40351</c:v>
                </c:pt>
                <c:pt idx="538">
                  <c:v>40352</c:v>
                </c:pt>
                <c:pt idx="539">
                  <c:v>40353</c:v>
                </c:pt>
                <c:pt idx="540">
                  <c:v>40354</c:v>
                </c:pt>
                <c:pt idx="541">
                  <c:v>40355</c:v>
                </c:pt>
                <c:pt idx="542">
                  <c:v>40356</c:v>
                </c:pt>
                <c:pt idx="543">
                  <c:v>40357</c:v>
                </c:pt>
                <c:pt idx="544">
                  <c:v>40358</c:v>
                </c:pt>
                <c:pt idx="545">
                  <c:v>40359</c:v>
                </c:pt>
                <c:pt idx="546">
                  <c:v>40360</c:v>
                </c:pt>
                <c:pt idx="547">
                  <c:v>40361</c:v>
                </c:pt>
                <c:pt idx="548">
                  <c:v>40362</c:v>
                </c:pt>
                <c:pt idx="549">
                  <c:v>40363</c:v>
                </c:pt>
                <c:pt idx="550">
                  <c:v>40364</c:v>
                </c:pt>
                <c:pt idx="551">
                  <c:v>40365</c:v>
                </c:pt>
                <c:pt idx="552">
                  <c:v>40366</c:v>
                </c:pt>
                <c:pt idx="553">
                  <c:v>40367</c:v>
                </c:pt>
                <c:pt idx="554">
                  <c:v>40368</c:v>
                </c:pt>
                <c:pt idx="555">
                  <c:v>40369</c:v>
                </c:pt>
                <c:pt idx="556">
                  <c:v>40370</c:v>
                </c:pt>
                <c:pt idx="557">
                  <c:v>40371</c:v>
                </c:pt>
                <c:pt idx="558">
                  <c:v>40372</c:v>
                </c:pt>
                <c:pt idx="559">
                  <c:v>40373</c:v>
                </c:pt>
                <c:pt idx="560">
                  <c:v>40374</c:v>
                </c:pt>
                <c:pt idx="561">
                  <c:v>40375</c:v>
                </c:pt>
                <c:pt idx="562">
                  <c:v>40376</c:v>
                </c:pt>
                <c:pt idx="563">
                  <c:v>40377</c:v>
                </c:pt>
                <c:pt idx="564">
                  <c:v>40378</c:v>
                </c:pt>
                <c:pt idx="565">
                  <c:v>40379</c:v>
                </c:pt>
                <c:pt idx="566">
                  <c:v>40380</c:v>
                </c:pt>
                <c:pt idx="567">
                  <c:v>40381</c:v>
                </c:pt>
                <c:pt idx="568">
                  <c:v>40382</c:v>
                </c:pt>
                <c:pt idx="569">
                  <c:v>40383</c:v>
                </c:pt>
                <c:pt idx="570">
                  <c:v>40384</c:v>
                </c:pt>
                <c:pt idx="571">
                  <c:v>40385</c:v>
                </c:pt>
                <c:pt idx="572">
                  <c:v>40386</c:v>
                </c:pt>
                <c:pt idx="573">
                  <c:v>40387</c:v>
                </c:pt>
                <c:pt idx="574">
                  <c:v>40388</c:v>
                </c:pt>
                <c:pt idx="575">
                  <c:v>40389</c:v>
                </c:pt>
                <c:pt idx="576">
                  <c:v>40390</c:v>
                </c:pt>
                <c:pt idx="577">
                  <c:v>40391</c:v>
                </c:pt>
                <c:pt idx="578">
                  <c:v>40392</c:v>
                </c:pt>
                <c:pt idx="579">
                  <c:v>40393</c:v>
                </c:pt>
                <c:pt idx="580">
                  <c:v>40394</c:v>
                </c:pt>
                <c:pt idx="581">
                  <c:v>40395</c:v>
                </c:pt>
                <c:pt idx="582">
                  <c:v>40396</c:v>
                </c:pt>
                <c:pt idx="583">
                  <c:v>40397</c:v>
                </c:pt>
                <c:pt idx="584">
                  <c:v>40398</c:v>
                </c:pt>
                <c:pt idx="585">
                  <c:v>40399</c:v>
                </c:pt>
                <c:pt idx="586">
                  <c:v>40400</c:v>
                </c:pt>
                <c:pt idx="587">
                  <c:v>40401</c:v>
                </c:pt>
                <c:pt idx="588">
                  <c:v>40402</c:v>
                </c:pt>
                <c:pt idx="589">
                  <c:v>40403</c:v>
                </c:pt>
                <c:pt idx="590">
                  <c:v>40404</c:v>
                </c:pt>
                <c:pt idx="591">
                  <c:v>40405</c:v>
                </c:pt>
                <c:pt idx="592">
                  <c:v>40406</c:v>
                </c:pt>
                <c:pt idx="593">
                  <c:v>40407</c:v>
                </c:pt>
                <c:pt idx="594">
                  <c:v>40408</c:v>
                </c:pt>
                <c:pt idx="595">
                  <c:v>40409</c:v>
                </c:pt>
                <c:pt idx="596">
                  <c:v>40410</c:v>
                </c:pt>
                <c:pt idx="597">
                  <c:v>40411</c:v>
                </c:pt>
                <c:pt idx="598">
                  <c:v>40412</c:v>
                </c:pt>
                <c:pt idx="599">
                  <c:v>40413</c:v>
                </c:pt>
                <c:pt idx="600">
                  <c:v>40414</c:v>
                </c:pt>
                <c:pt idx="601">
                  <c:v>40415</c:v>
                </c:pt>
                <c:pt idx="602">
                  <c:v>40416</c:v>
                </c:pt>
                <c:pt idx="603">
                  <c:v>40417</c:v>
                </c:pt>
                <c:pt idx="604">
                  <c:v>40418</c:v>
                </c:pt>
                <c:pt idx="605">
                  <c:v>40419</c:v>
                </c:pt>
                <c:pt idx="606">
                  <c:v>40420</c:v>
                </c:pt>
                <c:pt idx="607">
                  <c:v>40421</c:v>
                </c:pt>
                <c:pt idx="608">
                  <c:v>40422</c:v>
                </c:pt>
                <c:pt idx="609">
                  <c:v>40423</c:v>
                </c:pt>
                <c:pt idx="610">
                  <c:v>40424</c:v>
                </c:pt>
                <c:pt idx="611">
                  <c:v>40425</c:v>
                </c:pt>
                <c:pt idx="612">
                  <c:v>40426</c:v>
                </c:pt>
                <c:pt idx="613">
                  <c:v>40427</c:v>
                </c:pt>
                <c:pt idx="614">
                  <c:v>40428</c:v>
                </c:pt>
                <c:pt idx="615">
                  <c:v>40429</c:v>
                </c:pt>
                <c:pt idx="616">
                  <c:v>40430</c:v>
                </c:pt>
                <c:pt idx="617">
                  <c:v>40431</c:v>
                </c:pt>
                <c:pt idx="618">
                  <c:v>40432</c:v>
                </c:pt>
                <c:pt idx="619">
                  <c:v>40433</c:v>
                </c:pt>
                <c:pt idx="620">
                  <c:v>40434</c:v>
                </c:pt>
                <c:pt idx="621">
                  <c:v>40435</c:v>
                </c:pt>
                <c:pt idx="622">
                  <c:v>40436</c:v>
                </c:pt>
                <c:pt idx="623">
                  <c:v>40437</c:v>
                </c:pt>
                <c:pt idx="624">
                  <c:v>40438</c:v>
                </c:pt>
                <c:pt idx="625">
                  <c:v>40439</c:v>
                </c:pt>
                <c:pt idx="626">
                  <c:v>40440</c:v>
                </c:pt>
                <c:pt idx="627">
                  <c:v>40441</c:v>
                </c:pt>
                <c:pt idx="628">
                  <c:v>40442</c:v>
                </c:pt>
                <c:pt idx="629">
                  <c:v>40443</c:v>
                </c:pt>
                <c:pt idx="630">
                  <c:v>40444</c:v>
                </c:pt>
                <c:pt idx="631">
                  <c:v>40445</c:v>
                </c:pt>
                <c:pt idx="632">
                  <c:v>40446</c:v>
                </c:pt>
                <c:pt idx="633">
                  <c:v>40447</c:v>
                </c:pt>
                <c:pt idx="634">
                  <c:v>40448</c:v>
                </c:pt>
                <c:pt idx="635">
                  <c:v>40449</c:v>
                </c:pt>
                <c:pt idx="636">
                  <c:v>40450</c:v>
                </c:pt>
                <c:pt idx="637">
                  <c:v>40451</c:v>
                </c:pt>
                <c:pt idx="638">
                  <c:v>40452</c:v>
                </c:pt>
                <c:pt idx="639">
                  <c:v>40453</c:v>
                </c:pt>
                <c:pt idx="640">
                  <c:v>40454</c:v>
                </c:pt>
                <c:pt idx="641">
                  <c:v>40455</c:v>
                </c:pt>
                <c:pt idx="642">
                  <c:v>40456</c:v>
                </c:pt>
                <c:pt idx="643">
                  <c:v>40457</c:v>
                </c:pt>
                <c:pt idx="644">
                  <c:v>40458</c:v>
                </c:pt>
                <c:pt idx="645">
                  <c:v>40459</c:v>
                </c:pt>
                <c:pt idx="646">
                  <c:v>40460</c:v>
                </c:pt>
                <c:pt idx="647">
                  <c:v>40461</c:v>
                </c:pt>
                <c:pt idx="648">
                  <c:v>40462</c:v>
                </c:pt>
                <c:pt idx="649">
                  <c:v>40463</c:v>
                </c:pt>
                <c:pt idx="650">
                  <c:v>40464</c:v>
                </c:pt>
                <c:pt idx="651">
                  <c:v>40465</c:v>
                </c:pt>
                <c:pt idx="652">
                  <c:v>40466</c:v>
                </c:pt>
                <c:pt idx="653">
                  <c:v>40467</c:v>
                </c:pt>
                <c:pt idx="654">
                  <c:v>40468</c:v>
                </c:pt>
                <c:pt idx="655">
                  <c:v>40469</c:v>
                </c:pt>
                <c:pt idx="656">
                  <c:v>40470</c:v>
                </c:pt>
                <c:pt idx="657">
                  <c:v>40471</c:v>
                </c:pt>
                <c:pt idx="658">
                  <c:v>40472</c:v>
                </c:pt>
                <c:pt idx="659">
                  <c:v>40473</c:v>
                </c:pt>
                <c:pt idx="660">
                  <c:v>40474</c:v>
                </c:pt>
                <c:pt idx="661">
                  <c:v>40475</c:v>
                </c:pt>
                <c:pt idx="662">
                  <c:v>40476</c:v>
                </c:pt>
                <c:pt idx="663">
                  <c:v>40477</c:v>
                </c:pt>
                <c:pt idx="664">
                  <c:v>40478</c:v>
                </c:pt>
                <c:pt idx="665">
                  <c:v>40479</c:v>
                </c:pt>
                <c:pt idx="666">
                  <c:v>40480</c:v>
                </c:pt>
                <c:pt idx="667">
                  <c:v>40481</c:v>
                </c:pt>
                <c:pt idx="668">
                  <c:v>40482</c:v>
                </c:pt>
                <c:pt idx="669">
                  <c:v>40483</c:v>
                </c:pt>
                <c:pt idx="670">
                  <c:v>40484</c:v>
                </c:pt>
                <c:pt idx="671">
                  <c:v>40485</c:v>
                </c:pt>
                <c:pt idx="672">
                  <c:v>40486</c:v>
                </c:pt>
                <c:pt idx="673">
                  <c:v>40487</c:v>
                </c:pt>
                <c:pt idx="674">
                  <c:v>40488</c:v>
                </c:pt>
                <c:pt idx="675">
                  <c:v>40489</c:v>
                </c:pt>
                <c:pt idx="676">
                  <c:v>40490</c:v>
                </c:pt>
                <c:pt idx="677">
                  <c:v>40491</c:v>
                </c:pt>
                <c:pt idx="678">
                  <c:v>40492</c:v>
                </c:pt>
                <c:pt idx="679">
                  <c:v>40493</c:v>
                </c:pt>
                <c:pt idx="680">
                  <c:v>40494</c:v>
                </c:pt>
                <c:pt idx="681">
                  <c:v>40495</c:v>
                </c:pt>
                <c:pt idx="682">
                  <c:v>40496</c:v>
                </c:pt>
                <c:pt idx="683">
                  <c:v>40497</c:v>
                </c:pt>
                <c:pt idx="684">
                  <c:v>40498</c:v>
                </c:pt>
                <c:pt idx="685">
                  <c:v>40499</c:v>
                </c:pt>
                <c:pt idx="686">
                  <c:v>40500</c:v>
                </c:pt>
                <c:pt idx="687">
                  <c:v>40501</c:v>
                </c:pt>
                <c:pt idx="688">
                  <c:v>40502</c:v>
                </c:pt>
                <c:pt idx="689">
                  <c:v>40503</c:v>
                </c:pt>
                <c:pt idx="690">
                  <c:v>40504</c:v>
                </c:pt>
                <c:pt idx="691">
                  <c:v>40505</c:v>
                </c:pt>
                <c:pt idx="692">
                  <c:v>40506</c:v>
                </c:pt>
                <c:pt idx="693">
                  <c:v>40507</c:v>
                </c:pt>
                <c:pt idx="694">
                  <c:v>40508</c:v>
                </c:pt>
                <c:pt idx="695">
                  <c:v>40509</c:v>
                </c:pt>
                <c:pt idx="696">
                  <c:v>40510</c:v>
                </c:pt>
                <c:pt idx="697">
                  <c:v>40511</c:v>
                </c:pt>
                <c:pt idx="698">
                  <c:v>40512</c:v>
                </c:pt>
                <c:pt idx="699">
                  <c:v>40513</c:v>
                </c:pt>
                <c:pt idx="700">
                  <c:v>40514</c:v>
                </c:pt>
                <c:pt idx="701">
                  <c:v>40515</c:v>
                </c:pt>
                <c:pt idx="702">
                  <c:v>40516</c:v>
                </c:pt>
                <c:pt idx="703">
                  <c:v>40517</c:v>
                </c:pt>
                <c:pt idx="704">
                  <c:v>40518</c:v>
                </c:pt>
                <c:pt idx="705">
                  <c:v>40519</c:v>
                </c:pt>
                <c:pt idx="706">
                  <c:v>40520</c:v>
                </c:pt>
                <c:pt idx="707">
                  <c:v>40521</c:v>
                </c:pt>
                <c:pt idx="708">
                  <c:v>40522</c:v>
                </c:pt>
                <c:pt idx="709">
                  <c:v>40523</c:v>
                </c:pt>
                <c:pt idx="710">
                  <c:v>40524</c:v>
                </c:pt>
                <c:pt idx="711">
                  <c:v>40525</c:v>
                </c:pt>
                <c:pt idx="712">
                  <c:v>40526</c:v>
                </c:pt>
                <c:pt idx="713">
                  <c:v>40527</c:v>
                </c:pt>
                <c:pt idx="714">
                  <c:v>40528</c:v>
                </c:pt>
                <c:pt idx="715">
                  <c:v>40529</c:v>
                </c:pt>
                <c:pt idx="716">
                  <c:v>40530</c:v>
                </c:pt>
                <c:pt idx="717">
                  <c:v>40531</c:v>
                </c:pt>
                <c:pt idx="718">
                  <c:v>40532</c:v>
                </c:pt>
                <c:pt idx="719">
                  <c:v>40533</c:v>
                </c:pt>
                <c:pt idx="720">
                  <c:v>40534</c:v>
                </c:pt>
                <c:pt idx="721">
                  <c:v>40535</c:v>
                </c:pt>
                <c:pt idx="722">
                  <c:v>40536</c:v>
                </c:pt>
                <c:pt idx="723">
                  <c:v>40537</c:v>
                </c:pt>
                <c:pt idx="724">
                  <c:v>40538</c:v>
                </c:pt>
                <c:pt idx="725">
                  <c:v>40539</c:v>
                </c:pt>
                <c:pt idx="726">
                  <c:v>40540</c:v>
                </c:pt>
                <c:pt idx="727">
                  <c:v>40541</c:v>
                </c:pt>
                <c:pt idx="728">
                  <c:v>40542</c:v>
                </c:pt>
                <c:pt idx="729">
                  <c:v>40543</c:v>
                </c:pt>
                <c:pt idx="730">
                  <c:v>40544</c:v>
                </c:pt>
                <c:pt idx="731">
                  <c:v>40545</c:v>
                </c:pt>
                <c:pt idx="732">
                  <c:v>40546</c:v>
                </c:pt>
                <c:pt idx="733">
                  <c:v>40547</c:v>
                </c:pt>
                <c:pt idx="734">
                  <c:v>40548</c:v>
                </c:pt>
                <c:pt idx="735">
                  <c:v>40549</c:v>
                </c:pt>
                <c:pt idx="736">
                  <c:v>40550</c:v>
                </c:pt>
                <c:pt idx="737">
                  <c:v>40551</c:v>
                </c:pt>
                <c:pt idx="738">
                  <c:v>40552</c:v>
                </c:pt>
                <c:pt idx="739">
                  <c:v>40553</c:v>
                </c:pt>
                <c:pt idx="740">
                  <c:v>40554</c:v>
                </c:pt>
                <c:pt idx="741">
                  <c:v>40555</c:v>
                </c:pt>
                <c:pt idx="742">
                  <c:v>40556</c:v>
                </c:pt>
                <c:pt idx="743">
                  <c:v>40557</c:v>
                </c:pt>
                <c:pt idx="744">
                  <c:v>40558</c:v>
                </c:pt>
                <c:pt idx="745">
                  <c:v>40559</c:v>
                </c:pt>
                <c:pt idx="746">
                  <c:v>40560</c:v>
                </c:pt>
                <c:pt idx="747">
                  <c:v>40561</c:v>
                </c:pt>
                <c:pt idx="748">
                  <c:v>40562</c:v>
                </c:pt>
                <c:pt idx="749">
                  <c:v>40563</c:v>
                </c:pt>
                <c:pt idx="750">
                  <c:v>40564</c:v>
                </c:pt>
                <c:pt idx="751">
                  <c:v>40565</c:v>
                </c:pt>
                <c:pt idx="752">
                  <c:v>40566</c:v>
                </c:pt>
                <c:pt idx="753">
                  <c:v>40567</c:v>
                </c:pt>
                <c:pt idx="754">
                  <c:v>40568</c:v>
                </c:pt>
                <c:pt idx="755">
                  <c:v>40569</c:v>
                </c:pt>
                <c:pt idx="756">
                  <c:v>40570</c:v>
                </c:pt>
                <c:pt idx="757">
                  <c:v>40571</c:v>
                </c:pt>
                <c:pt idx="758">
                  <c:v>40572</c:v>
                </c:pt>
                <c:pt idx="759">
                  <c:v>40573</c:v>
                </c:pt>
                <c:pt idx="760">
                  <c:v>40574</c:v>
                </c:pt>
                <c:pt idx="761">
                  <c:v>40575</c:v>
                </c:pt>
                <c:pt idx="762">
                  <c:v>40576</c:v>
                </c:pt>
                <c:pt idx="763">
                  <c:v>40577</c:v>
                </c:pt>
                <c:pt idx="764">
                  <c:v>40578</c:v>
                </c:pt>
                <c:pt idx="765">
                  <c:v>40579</c:v>
                </c:pt>
                <c:pt idx="766">
                  <c:v>40580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40586</c:v>
                </c:pt>
                <c:pt idx="773">
                  <c:v>40587</c:v>
                </c:pt>
                <c:pt idx="774">
                  <c:v>40588</c:v>
                </c:pt>
                <c:pt idx="775">
                  <c:v>40589</c:v>
                </c:pt>
                <c:pt idx="776">
                  <c:v>40590</c:v>
                </c:pt>
                <c:pt idx="777">
                  <c:v>40591</c:v>
                </c:pt>
                <c:pt idx="778">
                  <c:v>40592</c:v>
                </c:pt>
                <c:pt idx="779">
                  <c:v>40593</c:v>
                </c:pt>
                <c:pt idx="780">
                  <c:v>40594</c:v>
                </c:pt>
                <c:pt idx="781">
                  <c:v>40595</c:v>
                </c:pt>
                <c:pt idx="782">
                  <c:v>40596</c:v>
                </c:pt>
                <c:pt idx="783">
                  <c:v>40597</c:v>
                </c:pt>
                <c:pt idx="784">
                  <c:v>40598</c:v>
                </c:pt>
                <c:pt idx="785">
                  <c:v>40599</c:v>
                </c:pt>
                <c:pt idx="786">
                  <c:v>40600</c:v>
                </c:pt>
                <c:pt idx="787">
                  <c:v>40601</c:v>
                </c:pt>
                <c:pt idx="788">
                  <c:v>40602</c:v>
                </c:pt>
                <c:pt idx="789">
                  <c:v>40603</c:v>
                </c:pt>
                <c:pt idx="790">
                  <c:v>40604</c:v>
                </c:pt>
                <c:pt idx="791">
                  <c:v>40605</c:v>
                </c:pt>
                <c:pt idx="792">
                  <c:v>40606</c:v>
                </c:pt>
                <c:pt idx="793">
                  <c:v>40607</c:v>
                </c:pt>
                <c:pt idx="794">
                  <c:v>40608</c:v>
                </c:pt>
                <c:pt idx="795">
                  <c:v>40609</c:v>
                </c:pt>
                <c:pt idx="796">
                  <c:v>40610</c:v>
                </c:pt>
                <c:pt idx="797">
                  <c:v>40611</c:v>
                </c:pt>
                <c:pt idx="798">
                  <c:v>40612</c:v>
                </c:pt>
                <c:pt idx="799">
                  <c:v>40613</c:v>
                </c:pt>
                <c:pt idx="800">
                  <c:v>40614</c:v>
                </c:pt>
                <c:pt idx="801">
                  <c:v>40615</c:v>
                </c:pt>
                <c:pt idx="802">
                  <c:v>40616</c:v>
                </c:pt>
                <c:pt idx="803">
                  <c:v>40617</c:v>
                </c:pt>
                <c:pt idx="804">
                  <c:v>40618</c:v>
                </c:pt>
                <c:pt idx="805">
                  <c:v>40619</c:v>
                </c:pt>
                <c:pt idx="806">
                  <c:v>40620</c:v>
                </c:pt>
                <c:pt idx="807">
                  <c:v>40621</c:v>
                </c:pt>
                <c:pt idx="808">
                  <c:v>40622</c:v>
                </c:pt>
                <c:pt idx="809">
                  <c:v>40623</c:v>
                </c:pt>
                <c:pt idx="810">
                  <c:v>40624</c:v>
                </c:pt>
                <c:pt idx="811">
                  <c:v>40625</c:v>
                </c:pt>
                <c:pt idx="812">
                  <c:v>40626</c:v>
                </c:pt>
                <c:pt idx="813">
                  <c:v>40627</c:v>
                </c:pt>
                <c:pt idx="814">
                  <c:v>40628</c:v>
                </c:pt>
                <c:pt idx="815">
                  <c:v>40629</c:v>
                </c:pt>
                <c:pt idx="816">
                  <c:v>40630</c:v>
                </c:pt>
                <c:pt idx="817">
                  <c:v>40631</c:v>
                </c:pt>
                <c:pt idx="818">
                  <c:v>40632</c:v>
                </c:pt>
                <c:pt idx="819">
                  <c:v>40633</c:v>
                </c:pt>
                <c:pt idx="820">
                  <c:v>40634</c:v>
                </c:pt>
                <c:pt idx="821">
                  <c:v>40635</c:v>
                </c:pt>
                <c:pt idx="822">
                  <c:v>40636</c:v>
                </c:pt>
                <c:pt idx="823">
                  <c:v>40637</c:v>
                </c:pt>
                <c:pt idx="824">
                  <c:v>40638</c:v>
                </c:pt>
                <c:pt idx="825">
                  <c:v>40639</c:v>
                </c:pt>
                <c:pt idx="826">
                  <c:v>40640</c:v>
                </c:pt>
                <c:pt idx="827">
                  <c:v>40641</c:v>
                </c:pt>
                <c:pt idx="828">
                  <c:v>40642</c:v>
                </c:pt>
                <c:pt idx="829">
                  <c:v>40643</c:v>
                </c:pt>
                <c:pt idx="830">
                  <c:v>40644</c:v>
                </c:pt>
                <c:pt idx="831">
                  <c:v>40645</c:v>
                </c:pt>
                <c:pt idx="832">
                  <c:v>40646</c:v>
                </c:pt>
                <c:pt idx="833">
                  <c:v>40647</c:v>
                </c:pt>
                <c:pt idx="834">
                  <c:v>40648</c:v>
                </c:pt>
                <c:pt idx="835">
                  <c:v>40649</c:v>
                </c:pt>
                <c:pt idx="836">
                  <c:v>40650</c:v>
                </c:pt>
                <c:pt idx="837">
                  <c:v>40651</c:v>
                </c:pt>
                <c:pt idx="838">
                  <c:v>40652</c:v>
                </c:pt>
                <c:pt idx="839">
                  <c:v>40653</c:v>
                </c:pt>
                <c:pt idx="840">
                  <c:v>40654</c:v>
                </c:pt>
                <c:pt idx="841">
                  <c:v>40655</c:v>
                </c:pt>
                <c:pt idx="842">
                  <c:v>40656</c:v>
                </c:pt>
                <c:pt idx="843">
                  <c:v>40657</c:v>
                </c:pt>
                <c:pt idx="844">
                  <c:v>40658</c:v>
                </c:pt>
                <c:pt idx="845">
                  <c:v>40659</c:v>
                </c:pt>
                <c:pt idx="846">
                  <c:v>40660</c:v>
                </c:pt>
                <c:pt idx="847">
                  <c:v>40661</c:v>
                </c:pt>
                <c:pt idx="848">
                  <c:v>40662</c:v>
                </c:pt>
                <c:pt idx="849">
                  <c:v>40663</c:v>
                </c:pt>
                <c:pt idx="850">
                  <c:v>40664</c:v>
                </c:pt>
                <c:pt idx="851">
                  <c:v>40665</c:v>
                </c:pt>
                <c:pt idx="852">
                  <c:v>40666</c:v>
                </c:pt>
                <c:pt idx="853">
                  <c:v>40667</c:v>
                </c:pt>
                <c:pt idx="854">
                  <c:v>40668</c:v>
                </c:pt>
                <c:pt idx="855">
                  <c:v>40669</c:v>
                </c:pt>
                <c:pt idx="856">
                  <c:v>40670</c:v>
                </c:pt>
                <c:pt idx="857">
                  <c:v>40671</c:v>
                </c:pt>
                <c:pt idx="858">
                  <c:v>40672</c:v>
                </c:pt>
                <c:pt idx="859">
                  <c:v>40673</c:v>
                </c:pt>
                <c:pt idx="860">
                  <c:v>40674</c:v>
                </c:pt>
                <c:pt idx="861">
                  <c:v>40675</c:v>
                </c:pt>
                <c:pt idx="862">
                  <c:v>40676</c:v>
                </c:pt>
                <c:pt idx="863">
                  <c:v>40677</c:v>
                </c:pt>
                <c:pt idx="864">
                  <c:v>40678</c:v>
                </c:pt>
                <c:pt idx="865">
                  <c:v>40679</c:v>
                </c:pt>
                <c:pt idx="866">
                  <c:v>40680</c:v>
                </c:pt>
                <c:pt idx="867">
                  <c:v>40681</c:v>
                </c:pt>
                <c:pt idx="868">
                  <c:v>40682</c:v>
                </c:pt>
                <c:pt idx="869">
                  <c:v>40683</c:v>
                </c:pt>
                <c:pt idx="870">
                  <c:v>40684</c:v>
                </c:pt>
                <c:pt idx="871">
                  <c:v>40685</c:v>
                </c:pt>
                <c:pt idx="872">
                  <c:v>40686</c:v>
                </c:pt>
                <c:pt idx="873">
                  <c:v>40687</c:v>
                </c:pt>
                <c:pt idx="874">
                  <c:v>40688</c:v>
                </c:pt>
                <c:pt idx="875">
                  <c:v>40689</c:v>
                </c:pt>
                <c:pt idx="876">
                  <c:v>40690</c:v>
                </c:pt>
                <c:pt idx="877">
                  <c:v>40691</c:v>
                </c:pt>
                <c:pt idx="878">
                  <c:v>40692</c:v>
                </c:pt>
                <c:pt idx="879">
                  <c:v>40693</c:v>
                </c:pt>
                <c:pt idx="880">
                  <c:v>40694</c:v>
                </c:pt>
                <c:pt idx="881">
                  <c:v>40695</c:v>
                </c:pt>
                <c:pt idx="882">
                  <c:v>40696</c:v>
                </c:pt>
                <c:pt idx="883">
                  <c:v>40697</c:v>
                </c:pt>
                <c:pt idx="884">
                  <c:v>40698</c:v>
                </c:pt>
                <c:pt idx="885">
                  <c:v>40699</c:v>
                </c:pt>
                <c:pt idx="886">
                  <c:v>40700</c:v>
                </c:pt>
                <c:pt idx="887">
                  <c:v>40701</c:v>
                </c:pt>
                <c:pt idx="888">
                  <c:v>40702</c:v>
                </c:pt>
                <c:pt idx="889">
                  <c:v>40703</c:v>
                </c:pt>
                <c:pt idx="890">
                  <c:v>40704</c:v>
                </c:pt>
                <c:pt idx="891">
                  <c:v>40705</c:v>
                </c:pt>
                <c:pt idx="892">
                  <c:v>40706</c:v>
                </c:pt>
                <c:pt idx="893">
                  <c:v>40707</c:v>
                </c:pt>
                <c:pt idx="894">
                  <c:v>40708</c:v>
                </c:pt>
                <c:pt idx="895">
                  <c:v>40709</c:v>
                </c:pt>
                <c:pt idx="896">
                  <c:v>40710</c:v>
                </c:pt>
                <c:pt idx="897">
                  <c:v>40711</c:v>
                </c:pt>
                <c:pt idx="898">
                  <c:v>40712</c:v>
                </c:pt>
                <c:pt idx="899">
                  <c:v>40713</c:v>
                </c:pt>
                <c:pt idx="900">
                  <c:v>40714</c:v>
                </c:pt>
                <c:pt idx="901">
                  <c:v>40715</c:v>
                </c:pt>
                <c:pt idx="902">
                  <c:v>40716</c:v>
                </c:pt>
                <c:pt idx="903">
                  <c:v>40717</c:v>
                </c:pt>
                <c:pt idx="904">
                  <c:v>40718</c:v>
                </c:pt>
                <c:pt idx="905">
                  <c:v>40719</c:v>
                </c:pt>
                <c:pt idx="906">
                  <c:v>40720</c:v>
                </c:pt>
                <c:pt idx="907">
                  <c:v>40721</c:v>
                </c:pt>
                <c:pt idx="908">
                  <c:v>40722</c:v>
                </c:pt>
                <c:pt idx="909">
                  <c:v>40723</c:v>
                </c:pt>
                <c:pt idx="910">
                  <c:v>40724</c:v>
                </c:pt>
                <c:pt idx="911">
                  <c:v>40725</c:v>
                </c:pt>
                <c:pt idx="912">
                  <c:v>40726</c:v>
                </c:pt>
                <c:pt idx="913">
                  <c:v>40727</c:v>
                </c:pt>
                <c:pt idx="914">
                  <c:v>40728</c:v>
                </c:pt>
                <c:pt idx="915">
                  <c:v>40729</c:v>
                </c:pt>
                <c:pt idx="916">
                  <c:v>40730</c:v>
                </c:pt>
                <c:pt idx="917">
                  <c:v>40731</c:v>
                </c:pt>
                <c:pt idx="918">
                  <c:v>40732</c:v>
                </c:pt>
                <c:pt idx="919">
                  <c:v>40733</c:v>
                </c:pt>
                <c:pt idx="920">
                  <c:v>40734</c:v>
                </c:pt>
                <c:pt idx="921">
                  <c:v>40735</c:v>
                </c:pt>
                <c:pt idx="922">
                  <c:v>40736</c:v>
                </c:pt>
                <c:pt idx="923">
                  <c:v>40737</c:v>
                </c:pt>
                <c:pt idx="924">
                  <c:v>40738</c:v>
                </c:pt>
                <c:pt idx="925">
                  <c:v>40739</c:v>
                </c:pt>
                <c:pt idx="926">
                  <c:v>40740</c:v>
                </c:pt>
                <c:pt idx="927">
                  <c:v>40741</c:v>
                </c:pt>
                <c:pt idx="928">
                  <c:v>40742</c:v>
                </c:pt>
                <c:pt idx="929">
                  <c:v>40743</c:v>
                </c:pt>
                <c:pt idx="930">
                  <c:v>40744</c:v>
                </c:pt>
                <c:pt idx="931">
                  <c:v>40745</c:v>
                </c:pt>
                <c:pt idx="932">
                  <c:v>40746</c:v>
                </c:pt>
                <c:pt idx="933">
                  <c:v>40747</c:v>
                </c:pt>
                <c:pt idx="934">
                  <c:v>40748</c:v>
                </c:pt>
                <c:pt idx="935">
                  <c:v>40749</c:v>
                </c:pt>
                <c:pt idx="936">
                  <c:v>40750</c:v>
                </c:pt>
                <c:pt idx="937">
                  <c:v>40751</c:v>
                </c:pt>
                <c:pt idx="938">
                  <c:v>40752</c:v>
                </c:pt>
                <c:pt idx="939">
                  <c:v>40753</c:v>
                </c:pt>
                <c:pt idx="940">
                  <c:v>40754</c:v>
                </c:pt>
                <c:pt idx="941">
                  <c:v>40755</c:v>
                </c:pt>
                <c:pt idx="942">
                  <c:v>40756</c:v>
                </c:pt>
                <c:pt idx="943">
                  <c:v>40757</c:v>
                </c:pt>
                <c:pt idx="944">
                  <c:v>40758</c:v>
                </c:pt>
                <c:pt idx="945">
                  <c:v>40759</c:v>
                </c:pt>
                <c:pt idx="946">
                  <c:v>40760</c:v>
                </c:pt>
                <c:pt idx="947">
                  <c:v>40761</c:v>
                </c:pt>
                <c:pt idx="948">
                  <c:v>40762</c:v>
                </c:pt>
                <c:pt idx="949">
                  <c:v>40763</c:v>
                </c:pt>
                <c:pt idx="950">
                  <c:v>40764</c:v>
                </c:pt>
                <c:pt idx="951">
                  <c:v>40765</c:v>
                </c:pt>
                <c:pt idx="952">
                  <c:v>40766</c:v>
                </c:pt>
                <c:pt idx="953">
                  <c:v>40767</c:v>
                </c:pt>
                <c:pt idx="954">
                  <c:v>40768</c:v>
                </c:pt>
                <c:pt idx="955">
                  <c:v>40769</c:v>
                </c:pt>
                <c:pt idx="956">
                  <c:v>40770</c:v>
                </c:pt>
                <c:pt idx="957">
                  <c:v>40771</c:v>
                </c:pt>
                <c:pt idx="958">
                  <c:v>40772</c:v>
                </c:pt>
                <c:pt idx="959">
                  <c:v>40773</c:v>
                </c:pt>
                <c:pt idx="960">
                  <c:v>40774</c:v>
                </c:pt>
                <c:pt idx="961">
                  <c:v>40775</c:v>
                </c:pt>
                <c:pt idx="962">
                  <c:v>40776</c:v>
                </c:pt>
                <c:pt idx="963">
                  <c:v>40777</c:v>
                </c:pt>
                <c:pt idx="964">
                  <c:v>40778</c:v>
                </c:pt>
                <c:pt idx="965">
                  <c:v>40779</c:v>
                </c:pt>
                <c:pt idx="966">
                  <c:v>40780</c:v>
                </c:pt>
                <c:pt idx="967">
                  <c:v>40781</c:v>
                </c:pt>
                <c:pt idx="968">
                  <c:v>40782</c:v>
                </c:pt>
                <c:pt idx="969">
                  <c:v>40783</c:v>
                </c:pt>
                <c:pt idx="970">
                  <c:v>40784</c:v>
                </c:pt>
                <c:pt idx="971">
                  <c:v>40785</c:v>
                </c:pt>
                <c:pt idx="972">
                  <c:v>40786</c:v>
                </c:pt>
                <c:pt idx="973">
                  <c:v>40787</c:v>
                </c:pt>
                <c:pt idx="974">
                  <c:v>40788</c:v>
                </c:pt>
                <c:pt idx="975">
                  <c:v>40789</c:v>
                </c:pt>
                <c:pt idx="976">
                  <c:v>40790</c:v>
                </c:pt>
                <c:pt idx="977">
                  <c:v>40791</c:v>
                </c:pt>
                <c:pt idx="978">
                  <c:v>40792</c:v>
                </c:pt>
                <c:pt idx="979">
                  <c:v>40793</c:v>
                </c:pt>
                <c:pt idx="980">
                  <c:v>40794</c:v>
                </c:pt>
                <c:pt idx="981">
                  <c:v>40795</c:v>
                </c:pt>
                <c:pt idx="982">
                  <c:v>40796</c:v>
                </c:pt>
                <c:pt idx="983">
                  <c:v>40797</c:v>
                </c:pt>
                <c:pt idx="984">
                  <c:v>40798</c:v>
                </c:pt>
                <c:pt idx="985">
                  <c:v>40799</c:v>
                </c:pt>
                <c:pt idx="986">
                  <c:v>40800</c:v>
                </c:pt>
                <c:pt idx="987">
                  <c:v>40801</c:v>
                </c:pt>
                <c:pt idx="988">
                  <c:v>40802</c:v>
                </c:pt>
                <c:pt idx="989">
                  <c:v>40803</c:v>
                </c:pt>
                <c:pt idx="990">
                  <c:v>40804</c:v>
                </c:pt>
                <c:pt idx="991">
                  <c:v>40805</c:v>
                </c:pt>
                <c:pt idx="992">
                  <c:v>40806</c:v>
                </c:pt>
                <c:pt idx="993">
                  <c:v>40807</c:v>
                </c:pt>
                <c:pt idx="994">
                  <c:v>40808</c:v>
                </c:pt>
                <c:pt idx="995">
                  <c:v>40809</c:v>
                </c:pt>
                <c:pt idx="996">
                  <c:v>40810</c:v>
                </c:pt>
                <c:pt idx="997">
                  <c:v>40811</c:v>
                </c:pt>
                <c:pt idx="998">
                  <c:v>40812</c:v>
                </c:pt>
                <c:pt idx="999">
                  <c:v>40813</c:v>
                </c:pt>
                <c:pt idx="1000">
                  <c:v>40814</c:v>
                </c:pt>
                <c:pt idx="1001">
                  <c:v>40815</c:v>
                </c:pt>
                <c:pt idx="1002">
                  <c:v>40816</c:v>
                </c:pt>
                <c:pt idx="1003">
                  <c:v>40817</c:v>
                </c:pt>
                <c:pt idx="1004">
                  <c:v>40818</c:v>
                </c:pt>
                <c:pt idx="1005">
                  <c:v>40819</c:v>
                </c:pt>
                <c:pt idx="1006">
                  <c:v>40820</c:v>
                </c:pt>
                <c:pt idx="1007">
                  <c:v>40821</c:v>
                </c:pt>
                <c:pt idx="1008">
                  <c:v>40822</c:v>
                </c:pt>
                <c:pt idx="1009">
                  <c:v>40823</c:v>
                </c:pt>
                <c:pt idx="1010">
                  <c:v>40824</c:v>
                </c:pt>
                <c:pt idx="1011">
                  <c:v>40825</c:v>
                </c:pt>
                <c:pt idx="1012">
                  <c:v>40826</c:v>
                </c:pt>
                <c:pt idx="1013">
                  <c:v>40827</c:v>
                </c:pt>
                <c:pt idx="1014">
                  <c:v>40828</c:v>
                </c:pt>
                <c:pt idx="1015">
                  <c:v>40829</c:v>
                </c:pt>
                <c:pt idx="1016">
                  <c:v>40830</c:v>
                </c:pt>
                <c:pt idx="1017">
                  <c:v>40831</c:v>
                </c:pt>
                <c:pt idx="1018">
                  <c:v>40832</c:v>
                </c:pt>
                <c:pt idx="1019">
                  <c:v>40833</c:v>
                </c:pt>
                <c:pt idx="1020">
                  <c:v>40834</c:v>
                </c:pt>
                <c:pt idx="1021">
                  <c:v>40835</c:v>
                </c:pt>
                <c:pt idx="1022">
                  <c:v>40836</c:v>
                </c:pt>
                <c:pt idx="1023">
                  <c:v>40837</c:v>
                </c:pt>
                <c:pt idx="1024">
                  <c:v>40838</c:v>
                </c:pt>
                <c:pt idx="1025">
                  <c:v>40839</c:v>
                </c:pt>
                <c:pt idx="1026">
                  <c:v>40840</c:v>
                </c:pt>
                <c:pt idx="1027">
                  <c:v>40841</c:v>
                </c:pt>
                <c:pt idx="1028">
                  <c:v>40842</c:v>
                </c:pt>
                <c:pt idx="1029">
                  <c:v>40843</c:v>
                </c:pt>
                <c:pt idx="1030">
                  <c:v>40844</c:v>
                </c:pt>
                <c:pt idx="1031">
                  <c:v>40845</c:v>
                </c:pt>
                <c:pt idx="1032">
                  <c:v>40846</c:v>
                </c:pt>
                <c:pt idx="1033">
                  <c:v>40847</c:v>
                </c:pt>
                <c:pt idx="1034">
                  <c:v>40848</c:v>
                </c:pt>
                <c:pt idx="1035">
                  <c:v>40849</c:v>
                </c:pt>
                <c:pt idx="1036">
                  <c:v>40850</c:v>
                </c:pt>
                <c:pt idx="1037">
                  <c:v>40851</c:v>
                </c:pt>
                <c:pt idx="1038">
                  <c:v>40852</c:v>
                </c:pt>
                <c:pt idx="1039">
                  <c:v>40853</c:v>
                </c:pt>
                <c:pt idx="1040">
                  <c:v>40854</c:v>
                </c:pt>
                <c:pt idx="1041">
                  <c:v>40855</c:v>
                </c:pt>
                <c:pt idx="1042">
                  <c:v>40856</c:v>
                </c:pt>
                <c:pt idx="1043">
                  <c:v>40857</c:v>
                </c:pt>
                <c:pt idx="1044">
                  <c:v>40858</c:v>
                </c:pt>
                <c:pt idx="1045">
                  <c:v>40859</c:v>
                </c:pt>
                <c:pt idx="1046">
                  <c:v>40860</c:v>
                </c:pt>
                <c:pt idx="1047">
                  <c:v>40861</c:v>
                </c:pt>
                <c:pt idx="1048">
                  <c:v>40862</c:v>
                </c:pt>
                <c:pt idx="1049">
                  <c:v>40863</c:v>
                </c:pt>
                <c:pt idx="1050">
                  <c:v>40864</c:v>
                </c:pt>
                <c:pt idx="1051">
                  <c:v>40865</c:v>
                </c:pt>
                <c:pt idx="1052">
                  <c:v>40866</c:v>
                </c:pt>
                <c:pt idx="1053">
                  <c:v>40867</c:v>
                </c:pt>
                <c:pt idx="1054">
                  <c:v>40868</c:v>
                </c:pt>
                <c:pt idx="1055">
                  <c:v>40869</c:v>
                </c:pt>
                <c:pt idx="1056">
                  <c:v>40870</c:v>
                </c:pt>
                <c:pt idx="1057">
                  <c:v>40871</c:v>
                </c:pt>
                <c:pt idx="1058">
                  <c:v>40872</c:v>
                </c:pt>
                <c:pt idx="1059">
                  <c:v>40873</c:v>
                </c:pt>
                <c:pt idx="1060">
                  <c:v>40874</c:v>
                </c:pt>
                <c:pt idx="1061">
                  <c:v>40875</c:v>
                </c:pt>
                <c:pt idx="1062">
                  <c:v>40876</c:v>
                </c:pt>
                <c:pt idx="1063">
                  <c:v>40877</c:v>
                </c:pt>
                <c:pt idx="1064">
                  <c:v>40878</c:v>
                </c:pt>
                <c:pt idx="1065">
                  <c:v>40879</c:v>
                </c:pt>
                <c:pt idx="1066">
                  <c:v>40880</c:v>
                </c:pt>
                <c:pt idx="1067">
                  <c:v>40881</c:v>
                </c:pt>
                <c:pt idx="1068">
                  <c:v>40882</c:v>
                </c:pt>
                <c:pt idx="1069">
                  <c:v>40883</c:v>
                </c:pt>
                <c:pt idx="1070">
                  <c:v>40884</c:v>
                </c:pt>
                <c:pt idx="1071">
                  <c:v>40885</c:v>
                </c:pt>
                <c:pt idx="1072">
                  <c:v>40886</c:v>
                </c:pt>
                <c:pt idx="1073">
                  <c:v>40887</c:v>
                </c:pt>
                <c:pt idx="1074">
                  <c:v>40888</c:v>
                </c:pt>
                <c:pt idx="1075">
                  <c:v>40889</c:v>
                </c:pt>
                <c:pt idx="1076">
                  <c:v>40890</c:v>
                </c:pt>
                <c:pt idx="1077">
                  <c:v>40891</c:v>
                </c:pt>
                <c:pt idx="1078">
                  <c:v>40892</c:v>
                </c:pt>
                <c:pt idx="1079">
                  <c:v>40893</c:v>
                </c:pt>
                <c:pt idx="1080">
                  <c:v>40894</c:v>
                </c:pt>
                <c:pt idx="1081">
                  <c:v>40895</c:v>
                </c:pt>
                <c:pt idx="1082">
                  <c:v>40896</c:v>
                </c:pt>
                <c:pt idx="1083">
                  <c:v>40897</c:v>
                </c:pt>
                <c:pt idx="1084">
                  <c:v>40898</c:v>
                </c:pt>
                <c:pt idx="1085">
                  <c:v>40899</c:v>
                </c:pt>
                <c:pt idx="1086">
                  <c:v>40900</c:v>
                </c:pt>
                <c:pt idx="1087">
                  <c:v>40901</c:v>
                </c:pt>
                <c:pt idx="1088">
                  <c:v>40902</c:v>
                </c:pt>
                <c:pt idx="1089">
                  <c:v>40903</c:v>
                </c:pt>
                <c:pt idx="1090">
                  <c:v>40904</c:v>
                </c:pt>
                <c:pt idx="1091">
                  <c:v>40905</c:v>
                </c:pt>
                <c:pt idx="1092">
                  <c:v>40906</c:v>
                </c:pt>
                <c:pt idx="1093">
                  <c:v>40907</c:v>
                </c:pt>
                <c:pt idx="1094">
                  <c:v>40908</c:v>
                </c:pt>
              </c:numCache>
            </c:numRef>
          </c:cat>
          <c:val>
            <c:numRef>
              <c:f>'Reverse Calc-JD'!$F$4:$F$1129</c:f>
              <c:numCache>
                <c:formatCode>0.00%</c:formatCode>
                <c:ptCount val="1095"/>
                <c:pt idx="0">
                  <c:v>0.26442307692307693</c:v>
                </c:pt>
                <c:pt idx="1">
                  <c:v>0.23225806451612904</c:v>
                </c:pt>
                <c:pt idx="2">
                  <c:v>0.3515789473684211</c:v>
                </c:pt>
                <c:pt idx="3">
                  <c:v>0.22727272727272727</c:v>
                </c:pt>
                <c:pt idx="4">
                  <c:v>0.14800000000000002</c:v>
                </c:pt>
                <c:pt idx="5">
                  <c:v>0.24269662921348317</c:v>
                </c:pt>
                <c:pt idx="6">
                  <c:v>0.1372093023255814</c:v>
                </c:pt>
                <c:pt idx="7">
                  <c:v>0.17066666666666669</c:v>
                </c:pt>
                <c:pt idx="8">
                  <c:v>0.1369230769230769</c:v>
                </c:pt>
                <c:pt idx="9">
                  <c:v>0.17954545454545456</c:v>
                </c:pt>
                <c:pt idx="10">
                  <c:v>0.25520833333333331</c:v>
                </c:pt>
                <c:pt idx="11">
                  <c:v>0.21851851851851856</c:v>
                </c:pt>
                <c:pt idx="12">
                  <c:v>0.16372549019607846</c:v>
                </c:pt>
                <c:pt idx="13">
                  <c:v>0.12000000000000001</c:v>
                </c:pt>
                <c:pt idx="14">
                  <c:v>0.18977272727272732</c:v>
                </c:pt>
                <c:pt idx="15">
                  <c:v>5.897435897435898E-2</c:v>
                </c:pt>
                <c:pt idx="16">
                  <c:v>0.21732283464566932</c:v>
                </c:pt>
                <c:pt idx="17">
                  <c:v>0.18421052631578946</c:v>
                </c:pt>
                <c:pt idx="18">
                  <c:v>0.10466666666666666</c:v>
                </c:pt>
                <c:pt idx="19">
                  <c:v>0.10425531914893617</c:v>
                </c:pt>
                <c:pt idx="20">
                  <c:v>7.8857142857142862E-2</c:v>
                </c:pt>
                <c:pt idx="21">
                  <c:v>0.1</c:v>
                </c:pt>
                <c:pt idx="22">
                  <c:v>9.7692307692307717E-2</c:v>
                </c:pt>
                <c:pt idx="23">
                  <c:v>0.17192982456140352</c:v>
                </c:pt>
                <c:pt idx="24">
                  <c:v>0.14488636363636365</c:v>
                </c:pt>
                <c:pt idx="25">
                  <c:v>5.9016393442622953E-2</c:v>
                </c:pt>
                <c:pt idx="26">
                  <c:v>0.10873015873015875</c:v>
                </c:pt>
                <c:pt idx="27">
                  <c:v>0.29428571428571432</c:v>
                </c:pt>
                <c:pt idx="28">
                  <c:v>0.316</c:v>
                </c:pt>
                <c:pt idx="29">
                  <c:v>0.12564102564102564</c:v>
                </c:pt>
                <c:pt idx="30">
                  <c:v>0.32857142857142857</c:v>
                </c:pt>
                <c:pt idx="31">
                  <c:v>0.44772727272727281</c:v>
                </c:pt>
                <c:pt idx="32">
                  <c:v>0.25270270270270273</c:v>
                </c:pt>
                <c:pt idx="33">
                  <c:v>0.11130434782608696</c:v>
                </c:pt>
                <c:pt idx="34">
                  <c:v>0.11666666666666667</c:v>
                </c:pt>
                <c:pt idx="35">
                  <c:v>0.19032258064516133</c:v>
                </c:pt>
                <c:pt idx="36">
                  <c:v>0.19342105263157899</c:v>
                </c:pt>
                <c:pt idx="37">
                  <c:v>0.2346534653465347</c:v>
                </c:pt>
                <c:pt idx="38">
                  <c:v>0.29732142857142857</c:v>
                </c:pt>
                <c:pt idx="39">
                  <c:v>0.18700000000000003</c:v>
                </c:pt>
                <c:pt idx="40">
                  <c:v>0.15681818181818183</c:v>
                </c:pt>
                <c:pt idx="41">
                  <c:v>0.1735294117647059</c:v>
                </c:pt>
                <c:pt idx="42">
                  <c:v>0.23086419753086423</c:v>
                </c:pt>
                <c:pt idx="43">
                  <c:v>0.20983606557377049</c:v>
                </c:pt>
                <c:pt idx="44">
                  <c:v>0.18392857142857144</c:v>
                </c:pt>
                <c:pt idx="45">
                  <c:v>0.25094339622641509</c:v>
                </c:pt>
                <c:pt idx="46">
                  <c:v>0.26576576576576577</c:v>
                </c:pt>
                <c:pt idx="47">
                  <c:v>0.21216216216216219</c:v>
                </c:pt>
                <c:pt idx="48">
                  <c:v>0.11011235955056181</c:v>
                </c:pt>
                <c:pt idx="49">
                  <c:v>0.23918918918918922</c:v>
                </c:pt>
                <c:pt idx="50">
                  <c:v>0.27746478873239439</c:v>
                </c:pt>
                <c:pt idx="51">
                  <c:v>0.1282608695652174</c:v>
                </c:pt>
                <c:pt idx="52">
                  <c:v>0.23333333333333334</c:v>
                </c:pt>
                <c:pt idx="53">
                  <c:v>0.22112676056338026</c:v>
                </c:pt>
                <c:pt idx="54">
                  <c:v>0.13802816901408452</c:v>
                </c:pt>
                <c:pt idx="55">
                  <c:v>0.15733333333333335</c:v>
                </c:pt>
                <c:pt idx="56">
                  <c:v>0.11710526315789471</c:v>
                </c:pt>
                <c:pt idx="57">
                  <c:v>0.18823529411764706</c:v>
                </c:pt>
                <c:pt idx="58">
                  <c:v>0.17528089887640452</c:v>
                </c:pt>
                <c:pt idx="59">
                  <c:v>0.19578947368421054</c:v>
                </c:pt>
                <c:pt idx="60">
                  <c:v>0.20777777777777781</c:v>
                </c:pt>
                <c:pt idx="61">
                  <c:v>0.1787878787878788</c:v>
                </c:pt>
                <c:pt idx="62">
                  <c:v>0.30597014925373134</c:v>
                </c:pt>
                <c:pt idx="63">
                  <c:v>8.2142857142857142E-2</c:v>
                </c:pt>
                <c:pt idx="64">
                  <c:v>7.7777777777777779E-2</c:v>
                </c:pt>
                <c:pt idx="65">
                  <c:v>0.33098591549295775</c:v>
                </c:pt>
                <c:pt idx="66">
                  <c:v>0.23058823529411768</c:v>
                </c:pt>
                <c:pt idx="67">
                  <c:v>0.2722222222222222</c:v>
                </c:pt>
                <c:pt idx="68">
                  <c:v>0.17173913043478262</c:v>
                </c:pt>
                <c:pt idx="69">
                  <c:v>0.11129032258064517</c:v>
                </c:pt>
                <c:pt idx="70">
                  <c:v>0.26849315068493151</c:v>
                </c:pt>
                <c:pt idx="71">
                  <c:v>0.16619718309859155</c:v>
                </c:pt>
                <c:pt idx="72">
                  <c:v>0.18846153846153846</c:v>
                </c:pt>
                <c:pt idx="73">
                  <c:v>0.18514851485148517</c:v>
                </c:pt>
                <c:pt idx="74">
                  <c:v>0.22266666666666671</c:v>
                </c:pt>
                <c:pt idx="75">
                  <c:v>0.21272727272727279</c:v>
                </c:pt>
                <c:pt idx="76">
                  <c:v>8.5000000000000006E-2</c:v>
                </c:pt>
                <c:pt idx="77">
                  <c:v>0.12692307692307692</c:v>
                </c:pt>
                <c:pt idx="78">
                  <c:v>0.17294117647058826</c:v>
                </c:pt>
                <c:pt idx="79">
                  <c:v>0.12454545454545457</c:v>
                </c:pt>
                <c:pt idx="80">
                  <c:v>0.16526315789473683</c:v>
                </c:pt>
                <c:pt idx="81">
                  <c:v>0.11529411764705884</c:v>
                </c:pt>
                <c:pt idx="82">
                  <c:v>0.28095238095238101</c:v>
                </c:pt>
                <c:pt idx="83">
                  <c:v>7.6404494382022486E-2</c:v>
                </c:pt>
                <c:pt idx="84">
                  <c:v>0.14545454545454548</c:v>
                </c:pt>
                <c:pt idx="85">
                  <c:v>0.14848484848484853</c:v>
                </c:pt>
                <c:pt idx="86">
                  <c:v>0.18317757009345795</c:v>
                </c:pt>
                <c:pt idx="87">
                  <c:v>0.18490566037735851</c:v>
                </c:pt>
                <c:pt idx="88">
                  <c:v>0.1165137614678899</c:v>
                </c:pt>
                <c:pt idx="89">
                  <c:v>0.10405405405405405</c:v>
                </c:pt>
                <c:pt idx="90">
                  <c:v>7.4157303370786506E-2</c:v>
                </c:pt>
                <c:pt idx="91">
                  <c:v>7.2222222222222215E-2</c:v>
                </c:pt>
                <c:pt idx="92">
                  <c:v>0.10196078431372547</c:v>
                </c:pt>
                <c:pt idx="93">
                  <c:v>0.11801801801801799</c:v>
                </c:pt>
                <c:pt idx="94">
                  <c:v>0.16740740740740737</c:v>
                </c:pt>
                <c:pt idx="95">
                  <c:v>0.11749999999999998</c:v>
                </c:pt>
                <c:pt idx="96">
                  <c:v>6.2857142857142848E-2</c:v>
                </c:pt>
                <c:pt idx="97">
                  <c:v>0.10444444444444442</c:v>
                </c:pt>
                <c:pt idx="98">
                  <c:v>0.16708860759493671</c:v>
                </c:pt>
                <c:pt idx="99">
                  <c:v>0.16666666666666666</c:v>
                </c:pt>
                <c:pt idx="100">
                  <c:v>0.23225806451612896</c:v>
                </c:pt>
                <c:pt idx="101">
                  <c:v>0.18625954198473282</c:v>
                </c:pt>
                <c:pt idx="102">
                  <c:v>0.15</c:v>
                </c:pt>
                <c:pt idx="103">
                  <c:v>8.5714285714285701E-2</c:v>
                </c:pt>
                <c:pt idx="104">
                  <c:v>0.14523809523809522</c:v>
                </c:pt>
                <c:pt idx="105">
                  <c:v>0.2454545454545454</c:v>
                </c:pt>
                <c:pt idx="106">
                  <c:v>0.1119565217391304</c:v>
                </c:pt>
                <c:pt idx="107">
                  <c:v>0.20941176470588233</c:v>
                </c:pt>
                <c:pt idx="108">
                  <c:v>0.16428571428571426</c:v>
                </c:pt>
                <c:pt idx="109">
                  <c:v>9.5370370370370383E-2</c:v>
                </c:pt>
                <c:pt idx="110">
                  <c:v>0.18823529411764706</c:v>
                </c:pt>
                <c:pt idx="111">
                  <c:v>0.15783132530120481</c:v>
                </c:pt>
                <c:pt idx="112">
                  <c:v>0.11839080459770115</c:v>
                </c:pt>
                <c:pt idx="113">
                  <c:v>0.10842105263157892</c:v>
                </c:pt>
                <c:pt idx="114">
                  <c:v>0.11190476190476188</c:v>
                </c:pt>
                <c:pt idx="115">
                  <c:v>0.16280991735537187</c:v>
                </c:pt>
                <c:pt idx="116">
                  <c:v>0.13452380952380949</c:v>
                </c:pt>
                <c:pt idx="117">
                  <c:v>9.5505617977528087E-2</c:v>
                </c:pt>
                <c:pt idx="118">
                  <c:v>7.8504672897196245E-2</c:v>
                </c:pt>
                <c:pt idx="119">
                  <c:v>0.1378048780487805</c:v>
                </c:pt>
                <c:pt idx="120">
                  <c:v>0.16666666666666666</c:v>
                </c:pt>
                <c:pt idx="121">
                  <c:v>0.1698275862068965</c:v>
                </c:pt>
                <c:pt idx="122">
                  <c:v>0.18240740740740738</c:v>
                </c:pt>
                <c:pt idx="123">
                  <c:v>0.14950495049504953</c:v>
                </c:pt>
                <c:pt idx="124">
                  <c:v>0.10120481927710842</c:v>
                </c:pt>
                <c:pt idx="125">
                  <c:v>0.19629629629629627</c:v>
                </c:pt>
                <c:pt idx="126">
                  <c:v>0.18987341772151894</c:v>
                </c:pt>
                <c:pt idx="127">
                  <c:v>8.7058823529411772E-2</c:v>
                </c:pt>
                <c:pt idx="128">
                  <c:v>0.29605263157894735</c:v>
                </c:pt>
                <c:pt idx="129">
                  <c:v>0.24545454545454548</c:v>
                </c:pt>
                <c:pt idx="130">
                  <c:v>0.16708860759493671</c:v>
                </c:pt>
                <c:pt idx="131">
                  <c:v>0.12150537634408604</c:v>
                </c:pt>
                <c:pt idx="132">
                  <c:v>0.16499999999999998</c:v>
                </c:pt>
                <c:pt idx="133">
                  <c:v>0.19480519480519481</c:v>
                </c:pt>
                <c:pt idx="134">
                  <c:v>0.17183098591549295</c:v>
                </c:pt>
                <c:pt idx="135">
                  <c:v>0.1702127659574468</c:v>
                </c:pt>
                <c:pt idx="136">
                  <c:v>0.21182795698924728</c:v>
                </c:pt>
                <c:pt idx="137">
                  <c:v>0.24624999999999994</c:v>
                </c:pt>
                <c:pt idx="138">
                  <c:v>0.19999999999999996</c:v>
                </c:pt>
                <c:pt idx="139">
                  <c:v>0.14166666666666666</c:v>
                </c:pt>
                <c:pt idx="140">
                  <c:v>0.1424242424242424</c:v>
                </c:pt>
                <c:pt idx="141">
                  <c:v>4.7500000000000001E-2</c:v>
                </c:pt>
                <c:pt idx="142">
                  <c:v>0.18076923076923074</c:v>
                </c:pt>
                <c:pt idx="143">
                  <c:v>0.18076923076923074</c:v>
                </c:pt>
                <c:pt idx="144">
                  <c:v>0.18350515463917522</c:v>
                </c:pt>
                <c:pt idx="145">
                  <c:v>0.15714285714285708</c:v>
                </c:pt>
                <c:pt idx="146">
                  <c:v>0.16304347826086957</c:v>
                </c:pt>
                <c:pt idx="147">
                  <c:v>0.1131868131868132</c:v>
                </c:pt>
                <c:pt idx="148">
                  <c:v>0.19848484848484846</c:v>
                </c:pt>
                <c:pt idx="149">
                  <c:v>0.14352941176470588</c:v>
                </c:pt>
                <c:pt idx="150">
                  <c:v>9.9186991869918695E-2</c:v>
                </c:pt>
                <c:pt idx="151">
                  <c:v>0.10769230769230767</c:v>
                </c:pt>
                <c:pt idx="152">
                  <c:v>8.3333333333333329E-2</c:v>
                </c:pt>
                <c:pt idx="153">
                  <c:v>0.14523809523809522</c:v>
                </c:pt>
                <c:pt idx="154">
                  <c:v>0.13333333333333328</c:v>
                </c:pt>
                <c:pt idx="155">
                  <c:v>0.1119565217391304</c:v>
                </c:pt>
                <c:pt idx="156">
                  <c:v>0.19999999999999996</c:v>
                </c:pt>
                <c:pt idx="157">
                  <c:v>8.5833333333333303E-2</c:v>
                </c:pt>
                <c:pt idx="158">
                  <c:v>0.14086021505376342</c:v>
                </c:pt>
                <c:pt idx="159">
                  <c:v>7.9166666666666663E-2</c:v>
                </c:pt>
                <c:pt idx="160">
                  <c:v>0.15666666666666665</c:v>
                </c:pt>
                <c:pt idx="161">
                  <c:v>0.19583333333333336</c:v>
                </c:pt>
                <c:pt idx="162">
                  <c:v>0.1205128205128205</c:v>
                </c:pt>
                <c:pt idx="163">
                  <c:v>0.16206896551724134</c:v>
                </c:pt>
                <c:pt idx="164">
                  <c:v>0.20215053763440857</c:v>
                </c:pt>
                <c:pt idx="165">
                  <c:v>8.0645161290322578E-2</c:v>
                </c:pt>
                <c:pt idx="166">
                  <c:v>9.3939393939393906E-2</c:v>
                </c:pt>
                <c:pt idx="167">
                  <c:v>0.13608247422680411</c:v>
                </c:pt>
                <c:pt idx="168">
                  <c:v>0.17789473684210524</c:v>
                </c:pt>
                <c:pt idx="169">
                  <c:v>0.17899999999999999</c:v>
                </c:pt>
                <c:pt idx="170">
                  <c:v>0.1010869565217391</c:v>
                </c:pt>
                <c:pt idx="171">
                  <c:v>8.7850467289719611E-2</c:v>
                </c:pt>
                <c:pt idx="172">
                  <c:v>0.11965811965811962</c:v>
                </c:pt>
                <c:pt idx="173">
                  <c:v>0.11666666666666664</c:v>
                </c:pt>
                <c:pt idx="174">
                  <c:v>0.14523809523809522</c:v>
                </c:pt>
                <c:pt idx="175">
                  <c:v>0.13406593406593406</c:v>
                </c:pt>
                <c:pt idx="176">
                  <c:v>0.15844155844155844</c:v>
                </c:pt>
                <c:pt idx="177">
                  <c:v>0.10873786407766986</c:v>
                </c:pt>
                <c:pt idx="178">
                  <c:v>0.15666666666666668</c:v>
                </c:pt>
                <c:pt idx="179">
                  <c:v>0.1702127659574468</c:v>
                </c:pt>
                <c:pt idx="180">
                  <c:v>0.18311688311688312</c:v>
                </c:pt>
                <c:pt idx="181">
                  <c:v>0.10107526881720429</c:v>
                </c:pt>
                <c:pt idx="182">
                  <c:v>0.16052631578947368</c:v>
                </c:pt>
                <c:pt idx="183">
                  <c:v>0.14109589041095885</c:v>
                </c:pt>
                <c:pt idx="184">
                  <c:v>0.17624999999999996</c:v>
                </c:pt>
                <c:pt idx="185">
                  <c:v>0.2279279279279279</c:v>
                </c:pt>
                <c:pt idx="186">
                  <c:v>0.16635514018691586</c:v>
                </c:pt>
                <c:pt idx="187">
                  <c:v>0.10632911392405062</c:v>
                </c:pt>
                <c:pt idx="188">
                  <c:v>0.1424242424242424</c:v>
                </c:pt>
                <c:pt idx="189">
                  <c:v>0.1723076923076923</c:v>
                </c:pt>
                <c:pt idx="190">
                  <c:v>0.15844155844155844</c:v>
                </c:pt>
                <c:pt idx="191">
                  <c:v>0.1574257425742574</c:v>
                </c:pt>
                <c:pt idx="192">
                  <c:v>0.18645833333333331</c:v>
                </c:pt>
                <c:pt idx="193">
                  <c:v>8.4269662921348312E-2</c:v>
                </c:pt>
                <c:pt idx="194">
                  <c:v>0.14555555555555552</c:v>
                </c:pt>
                <c:pt idx="195">
                  <c:v>0.1685393258426966</c:v>
                </c:pt>
                <c:pt idx="196">
                  <c:v>0.15124999999999997</c:v>
                </c:pt>
                <c:pt idx="197">
                  <c:v>0.12261904761904759</c:v>
                </c:pt>
                <c:pt idx="198">
                  <c:v>9.6153846153846159E-2</c:v>
                </c:pt>
                <c:pt idx="199">
                  <c:v>0.15567010309278348</c:v>
                </c:pt>
                <c:pt idx="200">
                  <c:v>0.13200000000000001</c:v>
                </c:pt>
                <c:pt idx="201">
                  <c:v>0.16172839506172837</c:v>
                </c:pt>
                <c:pt idx="202">
                  <c:v>0.12716049382716046</c:v>
                </c:pt>
                <c:pt idx="203">
                  <c:v>0.13367346938775507</c:v>
                </c:pt>
                <c:pt idx="204">
                  <c:v>0.18311688311688309</c:v>
                </c:pt>
                <c:pt idx="205">
                  <c:v>0.20270270270270271</c:v>
                </c:pt>
                <c:pt idx="206">
                  <c:v>0.19038461538461535</c:v>
                </c:pt>
                <c:pt idx="207">
                  <c:v>0.20126582278481012</c:v>
                </c:pt>
                <c:pt idx="208">
                  <c:v>9.420289855072464E-2</c:v>
                </c:pt>
                <c:pt idx="209">
                  <c:v>5.0909090909090904E-2</c:v>
                </c:pt>
                <c:pt idx="210">
                  <c:v>0.1068181818181818</c:v>
                </c:pt>
                <c:pt idx="211">
                  <c:v>0.15625</c:v>
                </c:pt>
                <c:pt idx="212">
                  <c:v>0.14193548387096774</c:v>
                </c:pt>
                <c:pt idx="213">
                  <c:v>9.9186991869918695E-2</c:v>
                </c:pt>
                <c:pt idx="214">
                  <c:v>0.15686274509803921</c:v>
                </c:pt>
                <c:pt idx="215">
                  <c:v>0.20699999999999996</c:v>
                </c:pt>
                <c:pt idx="216">
                  <c:v>0.14842105263157893</c:v>
                </c:pt>
                <c:pt idx="217">
                  <c:v>0.10370370370370366</c:v>
                </c:pt>
                <c:pt idx="218">
                  <c:v>0.16236559139784945</c:v>
                </c:pt>
                <c:pt idx="219">
                  <c:v>0.25454545454545452</c:v>
                </c:pt>
                <c:pt idx="220">
                  <c:v>0.19799999999999998</c:v>
                </c:pt>
                <c:pt idx="221">
                  <c:v>0.20736842105263154</c:v>
                </c:pt>
                <c:pt idx="222">
                  <c:v>0.13749999999999998</c:v>
                </c:pt>
                <c:pt idx="223">
                  <c:v>0.12840909090909089</c:v>
                </c:pt>
                <c:pt idx="224">
                  <c:v>0.16849315068493148</c:v>
                </c:pt>
                <c:pt idx="225">
                  <c:v>0.12235294117647057</c:v>
                </c:pt>
                <c:pt idx="226">
                  <c:v>0.13232323232323231</c:v>
                </c:pt>
                <c:pt idx="227">
                  <c:v>0.14666666666666667</c:v>
                </c:pt>
                <c:pt idx="228">
                  <c:v>5.6565656565656562E-2</c:v>
                </c:pt>
                <c:pt idx="229">
                  <c:v>8.0246913580246909E-2</c:v>
                </c:pt>
                <c:pt idx="230">
                  <c:v>0.12444444444444444</c:v>
                </c:pt>
                <c:pt idx="231">
                  <c:v>0.16716417910447759</c:v>
                </c:pt>
                <c:pt idx="232">
                  <c:v>6.222222222222222E-2</c:v>
                </c:pt>
                <c:pt idx="233">
                  <c:v>6.222222222222222E-2</c:v>
                </c:pt>
                <c:pt idx="234">
                  <c:v>0.13055555555555554</c:v>
                </c:pt>
                <c:pt idx="235">
                  <c:v>0.14736842105263157</c:v>
                </c:pt>
                <c:pt idx="236">
                  <c:v>0.10980392156862745</c:v>
                </c:pt>
                <c:pt idx="237">
                  <c:v>0.20126582278481012</c:v>
                </c:pt>
                <c:pt idx="238">
                  <c:v>0.13780487804878044</c:v>
                </c:pt>
                <c:pt idx="239">
                  <c:v>0.14487179487179488</c:v>
                </c:pt>
                <c:pt idx="240">
                  <c:v>0.20361445783132529</c:v>
                </c:pt>
                <c:pt idx="241">
                  <c:v>0.21599999999999994</c:v>
                </c:pt>
                <c:pt idx="242">
                  <c:v>0.30322580645161284</c:v>
                </c:pt>
                <c:pt idx="243">
                  <c:v>0.13623188405797099</c:v>
                </c:pt>
                <c:pt idx="244">
                  <c:v>0.163768115942029</c:v>
                </c:pt>
                <c:pt idx="245">
                  <c:v>0.21403508771929824</c:v>
                </c:pt>
                <c:pt idx="246">
                  <c:v>0.16865671641791041</c:v>
                </c:pt>
                <c:pt idx="247">
                  <c:v>0.19411764705882351</c:v>
                </c:pt>
                <c:pt idx="248">
                  <c:v>0.31627906976744191</c:v>
                </c:pt>
                <c:pt idx="249">
                  <c:v>0.2804597701149425</c:v>
                </c:pt>
                <c:pt idx="250">
                  <c:v>0.22857142857142856</c:v>
                </c:pt>
                <c:pt idx="251">
                  <c:v>0.2473684210526316</c:v>
                </c:pt>
                <c:pt idx="252">
                  <c:v>0.14029850746268654</c:v>
                </c:pt>
                <c:pt idx="253">
                  <c:v>0.18082191780821916</c:v>
                </c:pt>
                <c:pt idx="254">
                  <c:v>0.18311688311688309</c:v>
                </c:pt>
                <c:pt idx="255">
                  <c:v>0.13118279569892471</c:v>
                </c:pt>
                <c:pt idx="256">
                  <c:v>0.23731343283582088</c:v>
                </c:pt>
                <c:pt idx="257">
                  <c:v>0.19411764705882351</c:v>
                </c:pt>
                <c:pt idx="258">
                  <c:v>0.13733333333333331</c:v>
                </c:pt>
                <c:pt idx="259">
                  <c:v>0.14927536231884053</c:v>
                </c:pt>
                <c:pt idx="260">
                  <c:v>0.20166666666666663</c:v>
                </c:pt>
                <c:pt idx="261">
                  <c:v>0.17848101265822783</c:v>
                </c:pt>
                <c:pt idx="262">
                  <c:v>0.15565217391304348</c:v>
                </c:pt>
                <c:pt idx="263">
                  <c:v>0.18987341772151894</c:v>
                </c:pt>
                <c:pt idx="264">
                  <c:v>0.15135135135135133</c:v>
                </c:pt>
                <c:pt idx="265">
                  <c:v>0.14124999999999996</c:v>
                </c:pt>
                <c:pt idx="266">
                  <c:v>0.13614457831325297</c:v>
                </c:pt>
                <c:pt idx="267">
                  <c:v>0.16374999999999998</c:v>
                </c:pt>
                <c:pt idx="268">
                  <c:v>0.33703703703703702</c:v>
                </c:pt>
                <c:pt idx="269">
                  <c:v>0.16249999999999998</c:v>
                </c:pt>
                <c:pt idx="270">
                  <c:v>0.1707070707070707</c:v>
                </c:pt>
                <c:pt idx="271">
                  <c:v>0.17777777777777778</c:v>
                </c:pt>
                <c:pt idx="272">
                  <c:v>0.21392405063291137</c:v>
                </c:pt>
                <c:pt idx="273">
                  <c:v>0.1951219512195122</c:v>
                </c:pt>
                <c:pt idx="274">
                  <c:v>0.12417582417582415</c:v>
                </c:pt>
                <c:pt idx="275">
                  <c:v>0.16853932584269662</c:v>
                </c:pt>
                <c:pt idx="276">
                  <c:v>0.23499999999999993</c:v>
                </c:pt>
                <c:pt idx="277">
                  <c:v>0.16172839506172837</c:v>
                </c:pt>
                <c:pt idx="278">
                  <c:v>0.22388059701492538</c:v>
                </c:pt>
                <c:pt idx="279">
                  <c:v>0.16486486486486485</c:v>
                </c:pt>
                <c:pt idx="280">
                  <c:v>0.12096774193548387</c:v>
                </c:pt>
                <c:pt idx="281">
                  <c:v>0.24415584415584413</c:v>
                </c:pt>
                <c:pt idx="282">
                  <c:v>0.16582278481012655</c:v>
                </c:pt>
                <c:pt idx="283">
                  <c:v>0.18073394495412839</c:v>
                </c:pt>
                <c:pt idx="284">
                  <c:v>0.2136363636363636</c:v>
                </c:pt>
                <c:pt idx="285">
                  <c:v>0.15147058823529408</c:v>
                </c:pt>
                <c:pt idx="286">
                  <c:v>0.18714285714285711</c:v>
                </c:pt>
                <c:pt idx="287">
                  <c:v>0.12207792207792206</c:v>
                </c:pt>
                <c:pt idx="288">
                  <c:v>0.17384615384615379</c:v>
                </c:pt>
                <c:pt idx="289">
                  <c:v>0.20649350649350648</c:v>
                </c:pt>
                <c:pt idx="290">
                  <c:v>0.18988764044943818</c:v>
                </c:pt>
                <c:pt idx="291">
                  <c:v>0.1107843137254902</c:v>
                </c:pt>
                <c:pt idx="292">
                  <c:v>0.1424242424242424</c:v>
                </c:pt>
                <c:pt idx="293">
                  <c:v>0.1</c:v>
                </c:pt>
                <c:pt idx="294">
                  <c:v>0.10689655172413789</c:v>
                </c:pt>
                <c:pt idx="295">
                  <c:v>0.23421052631578942</c:v>
                </c:pt>
                <c:pt idx="296">
                  <c:v>0.2181818181818182</c:v>
                </c:pt>
                <c:pt idx="297">
                  <c:v>0.18907563025210083</c:v>
                </c:pt>
                <c:pt idx="298">
                  <c:v>0.13707865168539324</c:v>
                </c:pt>
                <c:pt idx="299">
                  <c:v>0.24852941176470586</c:v>
                </c:pt>
                <c:pt idx="300">
                  <c:v>0.16865671641791041</c:v>
                </c:pt>
                <c:pt idx="301">
                  <c:v>0.20153846153846156</c:v>
                </c:pt>
                <c:pt idx="302">
                  <c:v>0.19218750000000001</c:v>
                </c:pt>
                <c:pt idx="303">
                  <c:v>0.35138888888888886</c:v>
                </c:pt>
                <c:pt idx="304">
                  <c:v>0.28846153846153838</c:v>
                </c:pt>
                <c:pt idx="305">
                  <c:v>0.17848101265822783</c:v>
                </c:pt>
                <c:pt idx="306">
                  <c:v>0.11029411764705882</c:v>
                </c:pt>
                <c:pt idx="307">
                  <c:v>0.16486486486486482</c:v>
                </c:pt>
                <c:pt idx="308">
                  <c:v>0.16374999999999998</c:v>
                </c:pt>
                <c:pt idx="309">
                  <c:v>0.21124999999999999</c:v>
                </c:pt>
                <c:pt idx="310">
                  <c:v>0.18985507246376809</c:v>
                </c:pt>
                <c:pt idx="311">
                  <c:v>0.22978723404255322</c:v>
                </c:pt>
                <c:pt idx="312">
                  <c:v>0.17702702702702705</c:v>
                </c:pt>
                <c:pt idx="313">
                  <c:v>0.11898734177215188</c:v>
                </c:pt>
                <c:pt idx="314">
                  <c:v>0.19456521739130433</c:v>
                </c:pt>
                <c:pt idx="315">
                  <c:v>0.10563380281690141</c:v>
                </c:pt>
                <c:pt idx="316">
                  <c:v>0.15147058823529408</c:v>
                </c:pt>
                <c:pt idx="317">
                  <c:v>0.21052631578947367</c:v>
                </c:pt>
                <c:pt idx="318">
                  <c:v>0.24374999999999999</c:v>
                </c:pt>
                <c:pt idx="319">
                  <c:v>0.26621621621621616</c:v>
                </c:pt>
                <c:pt idx="320">
                  <c:v>0.16944444444444443</c:v>
                </c:pt>
                <c:pt idx="321">
                  <c:v>0.19848484848484846</c:v>
                </c:pt>
                <c:pt idx="322">
                  <c:v>0.16885245901639345</c:v>
                </c:pt>
                <c:pt idx="323">
                  <c:v>0.16022727272727275</c:v>
                </c:pt>
                <c:pt idx="324">
                  <c:v>0.17764705882352938</c:v>
                </c:pt>
                <c:pt idx="325">
                  <c:v>0.14245283018867921</c:v>
                </c:pt>
                <c:pt idx="326">
                  <c:v>0.10892857142857142</c:v>
                </c:pt>
                <c:pt idx="327">
                  <c:v>0.1672897196261682</c:v>
                </c:pt>
                <c:pt idx="328">
                  <c:v>0.18928571428571428</c:v>
                </c:pt>
                <c:pt idx="329">
                  <c:v>0.20549450549450546</c:v>
                </c:pt>
                <c:pt idx="330">
                  <c:v>0.15590551181102361</c:v>
                </c:pt>
                <c:pt idx="331">
                  <c:v>0.20925925925925928</c:v>
                </c:pt>
                <c:pt idx="332">
                  <c:v>0.17435897435897438</c:v>
                </c:pt>
                <c:pt idx="333">
                  <c:v>0.16953124999999997</c:v>
                </c:pt>
                <c:pt idx="334">
                  <c:v>0.10666666666666663</c:v>
                </c:pt>
                <c:pt idx="335">
                  <c:v>0.16060606060606059</c:v>
                </c:pt>
                <c:pt idx="336">
                  <c:v>0.11839080459770111</c:v>
                </c:pt>
                <c:pt idx="337">
                  <c:v>0.1672897196261682</c:v>
                </c:pt>
                <c:pt idx="338">
                  <c:v>0.38230088495575226</c:v>
                </c:pt>
                <c:pt idx="339">
                  <c:v>0.3133858267716535</c:v>
                </c:pt>
                <c:pt idx="340">
                  <c:v>0.17532467532467533</c:v>
                </c:pt>
                <c:pt idx="341">
                  <c:v>0.17623762376237628</c:v>
                </c:pt>
                <c:pt idx="342">
                  <c:v>0.17549019607843136</c:v>
                </c:pt>
                <c:pt idx="343">
                  <c:v>0.17666666666666664</c:v>
                </c:pt>
                <c:pt idx="344">
                  <c:v>0.17407407407407405</c:v>
                </c:pt>
                <c:pt idx="345">
                  <c:v>0.17567567567567569</c:v>
                </c:pt>
                <c:pt idx="346">
                  <c:v>0.17592592592592599</c:v>
                </c:pt>
                <c:pt idx="347">
                  <c:v>0.17592592592592593</c:v>
                </c:pt>
                <c:pt idx="348">
                  <c:v>0.17575757575757578</c:v>
                </c:pt>
                <c:pt idx="349">
                  <c:v>0.17526881720430107</c:v>
                </c:pt>
                <c:pt idx="350">
                  <c:v>0.17499999999999996</c:v>
                </c:pt>
                <c:pt idx="351">
                  <c:v>0.176056338028169</c:v>
                </c:pt>
                <c:pt idx="352">
                  <c:v>0.1763157894736842</c:v>
                </c:pt>
                <c:pt idx="353">
                  <c:v>0.1754545454545455</c:v>
                </c:pt>
                <c:pt idx="354">
                  <c:v>0.17596153846153847</c:v>
                </c:pt>
                <c:pt idx="355">
                  <c:v>0.17575757575757575</c:v>
                </c:pt>
                <c:pt idx="356">
                  <c:v>0.17636363636363639</c:v>
                </c:pt>
                <c:pt idx="357">
                  <c:v>0.17637795275590551</c:v>
                </c:pt>
                <c:pt idx="358">
                  <c:v>0.176056338028169</c:v>
                </c:pt>
                <c:pt idx="359">
                  <c:v>0.18000000000000008</c:v>
                </c:pt>
                <c:pt idx="360">
                  <c:v>0.18027210884353742</c:v>
                </c:pt>
                <c:pt idx="361">
                  <c:v>0.17974683544303796</c:v>
                </c:pt>
                <c:pt idx="362">
                  <c:v>0.18062015503875967</c:v>
                </c:pt>
                <c:pt idx="363">
                  <c:v>0.17983870967741933</c:v>
                </c:pt>
                <c:pt idx="364">
                  <c:v>0.17962962962962961</c:v>
                </c:pt>
                <c:pt idx="365">
                  <c:v>0.18591549295774651</c:v>
                </c:pt>
                <c:pt idx="366">
                  <c:v>0.1858156028368794</c:v>
                </c:pt>
                <c:pt idx="367">
                  <c:v>0.18397790055248617</c:v>
                </c:pt>
                <c:pt idx="368">
                  <c:v>0.18026315789473682</c:v>
                </c:pt>
                <c:pt idx="369">
                  <c:v>0.18000000000000002</c:v>
                </c:pt>
                <c:pt idx="370">
                  <c:v>0.49417475728155347</c:v>
                </c:pt>
                <c:pt idx="371">
                  <c:v>0.16363636363636364</c:v>
                </c:pt>
                <c:pt idx="372">
                  <c:v>7.3090909090909095E-2</c:v>
                </c:pt>
                <c:pt idx="373">
                  <c:v>0.16737588652482271</c:v>
                </c:pt>
                <c:pt idx="374">
                  <c:v>0.16797385620915034</c:v>
                </c:pt>
                <c:pt idx="375">
                  <c:v>0.16800000000000001</c:v>
                </c:pt>
                <c:pt idx="376">
                  <c:v>0.16078431372549015</c:v>
                </c:pt>
                <c:pt idx="377">
                  <c:v>0.16666666666666669</c:v>
                </c:pt>
                <c:pt idx="378">
                  <c:v>0.16744186046511628</c:v>
                </c:pt>
                <c:pt idx="379">
                  <c:v>0.16818181818181818</c:v>
                </c:pt>
                <c:pt idx="380">
                  <c:v>0.16737588652482271</c:v>
                </c:pt>
                <c:pt idx="381">
                  <c:v>0.17197802197802201</c:v>
                </c:pt>
                <c:pt idx="382">
                  <c:v>0.17348484848484852</c:v>
                </c:pt>
                <c:pt idx="383">
                  <c:v>0.16692307692307695</c:v>
                </c:pt>
                <c:pt idx="384">
                  <c:v>0.16829268292682928</c:v>
                </c:pt>
                <c:pt idx="385">
                  <c:v>0.17053571428571429</c:v>
                </c:pt>
                <c:pt idx="386">
                  <c:v>0.16779661016949154</c:v>
                </c:pt>
                <c:pt idx="387">
                  <c:v>0.17328767123287669</c:v>
                </c:pt>
                <c:pt idx="388">
                  <c:v>0.17204301075268819</c:v>
                </c:pt>
                <c:pt idx="389">
                  <c:v>0.16778523489932887</c:v>
                </c:pt>
                <c:pt idx="390">
                  <c:v>0.16694915254237291</c:v>
                </c:pt>
                <c:pt idx="391">
                  <c:v>0.16719999999999999</c:v>
                </c:pt>
                <c:pt idx="392">
                  <c:v>0.16796116504854369</c:v>
                </c:pt>
                <c:pt idx="393">
                  <c:v>0.1744186046511628</c:v>
                </c:pt>
                <c:pt idx="394">
                  <c:v>0.16815286624203826</c:v>
                </c:pt>
                <c:pt idx="395">
                  <c:v>0.1661016949152542</c:v>
                </c:pt>
                <c:pt idx="396">
                  <c:v>0.16724137931034483</c:v>
                </c:pt>
                <c:pt idx="397">
                  <c:v>0.16829268292682928</c:v>
                </c:pt>
                <c:pt idx="398">
                  <c:v>0.16699029126213588</c:v>
                </c:pt>
                <c:pt idx="399">
                  <c:v>0.16747967479674797</c:v>
                </c:pt>
                <c:pt idx="400">
                  <c:v>0.16785714285714284</c:v>
                </c:pt>
                <c:pt idx="401">
                  <c:v>0.16690647482014384</c:v>
                </c:pt>
                <c:pt idx="402">
                  <c:v>0.16769230769230772</c:v>
                </c:pt>
                <c:pt idx="403">
                  <c:v>0.17424242424242425</c:v>
                </c:pt>
                <c:pt idx="404">
                  <c:v>0.16754385964912283</c:v>
                </c:pt>
                <c:pt idx="405">
                  <c:v>0.16760563380281693</c:v>
                </c:pt>
                <c:pt idx="406">
                  <c:v>0.17592592592592593</c:v>
                </c:pt>
                <c:pt idx="407">
                  <c:v>0.16740740740740742</c:v>
                </c:pt>
                <c:pt idx="408">
                  <c:v>0.1744186046511628</c:v>
                </c:pt>
                <c:pt idx="409">
                  <c:v>0.16795580110497238</c:v>
                </c:pt>
                <c:pt idx="410">
                  <c:v>0.16620689655172416</c:v>
                </c:pt>
                <c:pt idx="411">
                  <c:v>0.17499999999999999</c:v>
                </c:pt>
                <c:pt idx="412">
                  <c:v>0.16634615384615387</c:v>
                </c:pt>
                <c:pt idx="413">
                  <c:v>0.17543859649122806</c:v>
                </c:pt>
                <c:pt idx="414">
                  <c:v>0.16761904761904761</c:v>
                </c:pt>
                <c:pt idx="415">
                  <c:v>0.16666666666666666</c:v>
                </c:pt>
                <c:pt idx="416">
                  <c:v>0.16666666666666666</c:v>
                </c:pt>
                <c:pt idx="417">
                  <c:v>0.16752136752136754</c:v>
                </c:pt>
                <c:pt idx="418">
                  <c:v>0.16754385964912283</c:v>
                </c:pt>
                <c:pt idx="419">
                  <c:v>0.1670212765957447</c:v>
                </c:pt>
                <c:pt idx="420">
                  <c:v>0.17628865979381445</c:v>
                </c:pt>
                <c:pt idx="421">
                  <c:v>0.16792452830188681</c:v>
                </c:pt>
                <c:pt idx="422">
                  <c:v>0.1676190476190477</c:v>
                </c:pt>
                <c:pt idx="423">
                  <c:v>0.16727272727272727</c:v>
                </c:pt>
                <c:pt idx="424">
                  <c:v>0.16722689075630251</c:v>
                </c:pt>
                <c:pt idx="425">
                  <c:v>0.16799999999999998</c:v>
                </c:pt>
                <c:pt idx="426">
                  <c:v>0.16822429906542055</c:v>
                </c:pt>
                <c:pt idx="427">
                  <c:v>0.16813186813186815</c:v>
                </c:pt>
                <c:pt idx="428">
                  <c:v>0.1675438596491228</c:v>
                </c:pt>
                <c:pt idx="429">
                  <c:v>0.16792452830188684</c:v>
                </c:pt>
                <c:pt idx="430">
                  <c:v>0.16782608695652174</c:v>
                </c:pt>
                <c:pt idx="431">
                  <c:v>0.16796116504854369</c:v>
                </c:pt>
                <c:pt idx="432">
                  <c:v>0.1745762711864407</c:v>
                </c:pt>
                <c:pt idx="433">
                  <c:v>0.17684210526315791</c:v>
                </c:pt>
                <c:pt idx="434">
                  <c:v>0.16822429906542055</c:v>
                </c:pt>
                <c:pt idx="435">
                  <c:v>0.16018518518518518</c:v>
                </c:pt>
                <c:pt idx="436">
                  <c:v>0.17933884297520664</c:v>
                </c:pt>
                <c:pt idx="437">
                  <c:v>0.16357142857142862</c:v>
                </c:pt>
                <c:pt idx="438">
                  <c:v>0.16632653061224489</c:v>
                </c:pt>
                <c:pt idx="439">
                  <c:v>0.16545454545454544</c:v>
                </c:pt>
                <c:pt idx="440">
                  <c:v>0.18421052631578946</c:v>
                </c:pt>
                <c:pt idx="441">
                  <c:v>0.1659340659340659</c:v>
                </c:pt>
                <c:pt idx="442">
                  <c:v>0.1644444444444445</c:v>
                </c:pt>
                <c:pt idx="443">
                  <c:v>0.17304347826086955</c:v>
                </c:pt>
                <c:pt idx="444">
                  <c:v>0.16577181208053693</c:v>
                </c:pt>
                <c:pt idx="445">
                  <c:v>0.17327586206896553</c:v>
                </c:pt>
                <c:pt idx="446">
                  <c:v>0.17474747474747476</c:v>
                </c:pt>
                <c:pt idx="447">
                  <c:v>0.16581196581196581</c:v>
                </c:pt>
                <c:pt idx="448">
                  <c:v>0.16666666666666666</c:v>
                </c:pt>
                <c:pt idx="449">
                  <c:v>0.16516853932584272</c:v>
                </c:pt>
                <c:pt idx="450">
                  <c:v>0.16559139784946236</c:v>
                </c:pt>
                <c:pt idx="451">
                  <c:v>0.16567164179104479</c:v>
                </c:pt>
                <c:pt idx="452">
                  <c:v>0.16590909090909092</c:v>
                </c:pt>
                <c:pt idx="453">
                  <c:v>0.15588235294117644</c:v>
                </c:pt>
                <c:pt idx="454">
                  <c:v>0.16635514018691588</c:v>
                </c:pt>
                <c:pt idx="455">
                  <c:v>0.16630434782608691</c:v>
                </c:pt>
                <c:pt idx="456">
                  <c:v>0.17425742574257427</c:v>
                </c:pt>
                <c:pt idx="457">
                  <c:v>0.16634615384615381</c:v>
                </c:pt>
                <c:pt idx="458">
                  <c:v>0.16692307692307695</c:v>
                </c:pt>
                <c:pt idx="459">
                  <c:v>0.16597938144329893</c:v>
                </c:pt>
                <c:pt idx="460">
                  <c:v>0.16583333333333333</c:v>
                </c:pt>
                <c:pt idx="461">
                  <c:v>0.16565656565656564</c:v>
                </c:pt>
                <c:pt idx="462">
                  <c:v>0.16593406593406596</c:v>
                </c:pt>
                <c:pt idx="463">
                  <c:v>0.16621621621621624</c:v>
                </c:pt>
                <c:pt idx="464">
                  <c:v>0.16576576576576577</c:v>
                </c:pt>
                <c:pt idx="465">
                  <c:v>0.16585365853658535</c:v>
                </c:pt>
                <c:pt idx="466">
                  <c:v>0.16623376623376621</c:v>
                </c:pt>
                <c:pt idx="467">
                  <c:v>0.16632653061224489</c:v>
                </c:pt>
                <c:pt idx="468">
                  <c:v>0.16626506024096385</c:v>
                </c:pt>
                <c:pt idx="469">
                  <c:v>0.16666666666666666</c:v>
                </c:pt>
                <c:pt idx="470">
                  <c:v>0.16630434782608691</c:v>
                </c:pt>
                <c:pt idx="471">
                  <c:v>0.16629213483146071</c:v>
                </c:pt>
                <c:pt idx="472">
                  <c:v>0.16666666666666666</c:v>
                </c:pt>
                <c:pt idx="473">
                  <c:v>0.16588235294117648</c:v>
                </c:pt>
                <c:pt idx="474">
                  <c:v>0.16463414634146342</c:v>
                </c:pt>
                <c:pt idx="475">
                  <c:v>0.17499999999999999</c:v>
                </c:pt>
                <c:pt idx="476">
                  <c:v>0.16627906976744192</c:v>
                </c:pt>
                <c:pt idx="477">
                  <c:v>0.18000000000000005</c:v>
                </c:pt>
                <c:pt idx="478">
                  <c:v>0.16352941176470587</c:v>
                </c:pt>
                <c:pt idx="479">
                  <c:v>0.16590909090909092</c:v>
                </c:pt>
                <c:pt idx="480">
                  <c:v>0.1651785714285714</c:v>
                </c:pt>
                <c:pt idx="481">
                  <c:v>0.16630434782608697</c:v>
                </c:pt>
                <c:pt idx="482">
                  <c:v>0.16746987951807232</c:v>
                </c:pt>
                <c:pt idx="483">
                  <c:v>0.16637931034482759</c:v>
                </c:pt>
                <c:pt idx="484">
                  <c:v>0.16582278481012661</c:v>
                </c:pt>
                <c:pt idx="485">
                  <c:v>0.18207547169811317</c:v>
                </c:pt>
                <c:pt idx="486">
                  <c:v>0.16666666666666666</c:v>
                </c:pt>
                <c:pt idx="487">
                  <c:v>0.16588235294117648</c:v>
                </c:pt>
                <c:pt idx="488">
                  <c:v>0.16578947368421054</c:v>
                </c:pt>
                <c:pt idx="489">
                  <c:v>0.16612903225806447</c:v>
                </c:pt>
                <c:pt idx="490">
                  <c:v>0.16551724137931037</c:v>
                </c:pt>
                <c:pt idx="491">
                  <c:v>0.16590909090909092</c:v>
                </c:pt>
                <c:pt idx="492">
                  <c:v>0.16578947368421051</c:v>
                </c:pt>
                <c:pt idx="493">
                  <c:v>0.17391304347826086</c:v>
                </c:pt>
                <c:pt idx="494">
                  <c:v>0.17333333333333331</c:v>
                </c:pt>
                <c:pt idx="495">
                  <c:v>0.16554621848739498</c:v>
                </c:pt>
                <c:pt idx="496">
                  <c:v>0.17383177570093458</c:v>
                </c:pt>
                <c:pt idx="497">
                  <c:v>0.16632653061224489</c:v>
                </c:pt>
                <c:pt idx="498">
                  <c:v>0.16588235294117648</c:v>
                </c:pt>
                <c:pt idx="499">
                  <c:v>0.17500000000000002</c:v>
                </c:pt>
                <c:pt idx="500">
                  <c:v>0.13671875</c:v>
                </c:pt>
                <c:pt idx="501">
                  <c:v>0.13730158730158734</c:v>
                </c:pt>
                <c:pt idx="502">
                  <c:v>0.13725490196078433</c:v>
                </c:pt>
                <c:pt idx="503">
                  <c:v>0.13763440860215054</c:v>
                </c:pt>
                <c:pt idx="504">
                  <c:v>0.13783783783783782</c:v>
                </c:pt>
                <c:pt idx="505">
                  <c:v>0.12884615384615383</c:v>
                </c:pt>
                <c:pt idx="506">
                  <c:v>0.14583333333333334</c:v>
                </c:pt>
                <c:pt idx="507">
                  <c:v>0.13571428571428576</c:v>
                </c:pt>
                <c:pt idx="508">
                  <c:v>0.1372727272727273</c:v>
                </c:pt>
                <c:pt idx="509">
                  <c:v>0.13679245283018868</c:v>
                </c:pt>
                <c:pt idx="510">
                  <c:v>0.13655913978494622</c:v>
                </c:pt>
                <c:pt idx="511">
                  <c:v>0.12747252747252749</c:v>
                </c:pt>
                <c:pt idx="512">
                  <c:v>0.14509803921568629</c:v>
                </c:pt>
                <c:pt idx="513">
                  <c:v>0.1368421052631579</c:v>
                </c:pt>
                <c:pt idx="514">
                  <c:v>0.52100000000000013</c:v>
                </c:pt>
                <c:pt idx="515">
                  <c:v>0.48521739130434782</c:v>
                </c:pt>
                <c:pt idx="516">
                  <c:v>0.15000000000000002</c:v>
                </c:pt>
                <c:pt idx="517">
                  <c:v>0.15350877192982457</c:v>
                </c:pt>
                <c:pt idx="518">
                  <c:v>0.15384615384615385</c:v>
                </c:pt>
                <c:pt idx="519">
                  <c:v>0.16262626262626259</c:v>
                </c:pt>
                <c:pt idx="520">
                  <c:v>0.15438596491228071</c:v>
                </c:pt>
                <c:pt idx="521">
                  <c:v>0.15277777777777779</c:v>
                </c:pt>
                <c:pt idx="522">
                  <c:v>0.15338983050847455</c:v>
                </c:pt>
                <c:pt idx="523">
                  <c:v>0.15428571428571428</c:v>
                </c:pt>
                <c:pt idx="524">
                  <c:v>0.15434782608695652</c:v>
                </c:pt>
                <c:pt idx="525">
                  <c:v>0.15405405405405406</c:v>
                </c:pt>
                <c:pt idx="526">
                  <c:v>0.15316455696202533</c:v>
                </c:pt>
                <c:pt idx="527">
                  <c:v>0.15446428571428572</c:v>
                </c:pt>
                <c:pt idx="528">
                  <c:v>0.15203252032520329</c:v>
                </c:pt>
                <c:pt idx="529">
                  <c:v>0.17037037037037037</c:v>
                </c:pt>
                <c:pt idx="530">
                  <c:v>0.14183673469387753</c:v>
                </c:pt>
                <c:pt idx="531">
                  <c:v>0.15233644859813084</c:v>
                </c:pt>
                <c:pt idx="532">
                  <c:v>0.15384615384615385</c:v>
                </c:pt>
                <c:pt idx="533">
                  <c:v>5.5958549222797915E-2</c:v>
                </c:pt>
                <c:pt idx="534">
                  <c:v>0.1520408163265306</c:v>
                </c:pt>
                <c:pt idx="535">
                  <c:v>0.15217391304347827</c:v>
                </c:pt>
                <c:pt idx="536">
                  <c:v>0.15401459854014599</c:v>
                </c:pt>
                <c:pt idx="537">
                  <c:v>6.4372469635627497E-2</c:v>
                </c:pt>
                <c:pt idx="538">
                  <c:v>6.9456066945606701E-2</c:v>
                </c:pt>
                <c:pt idx="539">
                  <c:v>0.15196850393700792</c:v>
                </c:pt>
                <c:pt idx="540">
                  <c:v>0.13186813186813187</c:v>
                </c:pt>
                <c:pt idx="541">
                  <c:v>0.16106194690265485</c:v>
                </c:pt>
                <c:pt idx="542">
                  <c:v>0.15426356589147286</c:v>
                </c:pt>
                <c:pt idx="543">
                  <c:v>0.15175438596491228</c:v>
                </c:pt>
                <c:pt idx="544">
                  <c:v>0.1520408163265306</c:v>
                </c:pt>
                <c:pt idx="545">
                  <c:v>0.15157894736842104</c:v>
                </c:pt>
                <c:pt idx="546">
                  <c:v>0.15089285714285719</c:v>
                </c:pt>
                <c:pt idx="547">
                  <c:v>0.15148514851485145</c:v>
                </c:pt>
                <c:pt idx="548">
                  <c:v>0.15000000000000002</c:v>
                </c:pt>
                <c:pt idx="549">
                  <c:v>0.15357142857142855</c:v>
                </c:pt>
                <c:pt idx="550">
                  <c:v>0.1507246376811594</c:v>
                </c:pt>
                <c:pt idx="551">
                  <c:v>0.1533898305084746</c:v>
                </c:pt>
                <c:pt idx="552">
                  <c:v>0.15190839694656491</c:v>
                </c:pt>
                <c:pt idx="553">
                  <c:v>0.15161290322580648</c:v>
                </c:pt>
                <c:pt idx="554">
                  <c:v>0.14943820224719098</c:v>
                </c:pt>
                <c:pt idx="555">
                  <c:v>0.15288461538461537</c:v>
                </c:pt>
                <c:pt idx="556">
                  <c:v>0.15857142857142853</c:v>
                </c:pt>
                <c:pt idx="557">
                  <c:v>0.15328467153284672</c:v>
                </c:pt>
                <c:pt idx="558">
                  <c:v>0.15258620689655175</c:v>
                </c:pt>
                <c:pt idx="559">
                  <c:v>0.15258620689655172</c:v>
                </c:pt>
                <c:pt idx="560">
                  <c:v>0.15142857142857141</c:v>
                </c:pt>
                <c:pt idx="561">
                  <c:v>0.15188679245283021</c:v>
                </c:pt>
                <c:pt idx="562">
                  <c:v>0.15360000000000001</c:v>
                </c:pt>
                <c:pt idx="563">
                  <c:v>0.15413533834586465</c:v>
                </c:pt>
                <c:pt idx="564">
                  <c:v>0.14809160305343511</c:v>
                </c:pt>
                <c:pt idx="565">
                  <c:v>0.15376344086021507</c:v>
                </c:pt>
                <c:pt idx="566">
                  <c:v>0.14183673469387753</c:v>
                </c:pt>
                <c:pt idx="567">
                  <c:v>0.15357142857142861</c:v>
                </c:pt>
                <c:pt idx="568">
                  <c:v>0.15321100917431191</c:v>
                </c:pt>
                <c:pt idx="569">
                  <c:v>0.16086956521739129</c:v>
                </c:pt>
                <c:pt idx="570">
                  <c:v>0.15403225806451615</c:v>
                </c:pt>
                <c:pt idx="571">
                  <c:v>0.16106194690265488</c:v>
                </c:pt>
                <c:pt idx="572">
                  <c:v>0.14594594594594598</c:v>
                </c:pt>
                <c:pt idx="573">
                  <c:v>0.15391304347826087</c:v>
                </c:pt>
                <c:pt idx="574">
                  <c:v>0.15368421052631581</c:v>
                </c:pt>
                <c:pt idx="575">
                  <c:v>0.15306122448979592</c:v>
                </c:pt>
                <c:pt idx="576">
                  <c:v>0.15353535353535352</c:v>
                </c:pt>
                <c:pt idx="577">
                  <c:v>0.16000000000000006</c:v>
                </c:pt>
                <c:pt idx="578">
                  <c:v>0.15365853658536585</c:v>
                </c:pt>
                <c:pt idx="579">
                  <c:v>0.154</c:v>
                </c:pt>
                <c:pt idx="580">
                  <c:v>0.15322580645161291</c:v>
                </c:pt>
                <c:pt idx="581">
                  <c:v>0.1606837606837607</c:v>
                </c:pt>
                <c:pt idx="582">
                  <c:v>0.16321839080459769</c:v>
                </c:pt>
                <c:pt idx="583">
                  <c:v>0.15416666666666667</c:v>
                </c:pt>
                <c:pt idx="584">
                  <c:v>0.15354330708661418</c:v>
                </c:pt>
                <c:pt idx="585">
                  <c:v>0.1531645569620253</c:v>
                </c:pt>
                <c:pt idx="586">
                  <c:v>0.15436893203883498</c:v>
                </c:pt>
                <c:pt idx="587">
                  <c:v>0.16043956043956042</c:v>
                </c:pt>
                <c:pt idx="588">
                  <c:v>0.15301204819277109</c:v>
                </c:pt>
                <c:pt idx="589">
                  <c:v>0.15288461538461537</c:v>
                </c:pt>
                <c:pt idx="590">
                  <c:v>0.16031746031746033</c:v>
                </c:pt>
                <c:pt idx="591">
                  <c:v>0.16203703703703703</c:v>
                </c:pt>
                <c:pt idx="592">
                  <c:v>0.15315315315315314</c:v>
                </c:pt>
                <c:pt idx="593">
                  <c:v>0.15398230088495579</c:v>
                </c:pt>
                <c:pt idx="594">
                  <c:v>0.154</c:v>
                </c:pt>
                <c:pt idx="595">
                  <c:v>0.1535353535353535</c:v>
                </c:pt>
                <c:pt idx="596">
                  <c:v>0.16116504854368932</c:v>
                </c:pt>
                <c:pt idx="597">
                  <c:v>0.16050420168067223</c:v>
                </c:pt>
                <c:pt idx="598">
                  <c:v>0.15190839694656488</c:v>
                </c:pt>
                <c:pt idx="599">
                  <c:v>0.1531914893617021</c:v>
                </c:pt>
                <c:pt idx="600">
                  <c:v>0.16138613861386139</c:v>
                </c:pt>
                <c:pt idx="601">
                  <c:v>0.15268817204301074</c:v>
                </c:pt>
                <c:pt idx="602">
                  <c:v>0.16021505376344083</c:v>
                </c:pt>
                <c:pt idx="603">
                  <c:v>0.16060606060606059</c:v>
                </c:pt>
                <c:pt idx="604">
                  <c:v>0.15436893203883495</c:v>
                </c:pt>
                <c:pt idx="605">
                  <c:v>0.15333333333333338</c:v>
                </c:pt>
                <c:pt idx="606">
                  <c:v>0.13711340206185568</c:v>
                </c:pt>
                <c:pt idx="607">
                  <c:v>0.1462264150943397</c:v>
                </c:pt>
                <c:pt idx="608">
                  <c:v>0.14504504504504506</c:v>
                </c:pt>
                <c:pt idx="609">
                  <c:v>-5.9829059829059832E-2</c:v>
                </c:pt>
                <c:pt idx="610">
                  <c:v>0.14516129032258066</c:v>
                </c:pt>
                <c:pt idx="611">
                  <c:v>-2.9</c:v>
                </c:pt>
                <c:pt idx="612">
                  <c:v>0.14637681159420293</c:v>
                </c:pt>
                <c:pt idx="613">
                  <c:v>0.14634146341463419</c:v>
                </c:pt>
                <c:pt idx="614">
                  <c:v>0.14649122807017542</c:v>
                </c:pt>
                <c:pt idx="615">
                  <c:v>0.14642857142857141</c:v>
                </c:pt>
                <c:pt idx="616">
                  <c:v>0.14656488549618324</c:v>
                </c:pt>
                <c:pt idx="617">
                  <c:v>0.14568965517241381</c:v>
                </c:pt>
                <c:pt idx="618">
                  <c:v>0.15785714285714286</c:v>
                </c:pt>
                <c:pt idx="619">
                  <c:v>0.14615384615384616</c:v>
                </c:pt>
                <c:pt idx="620">
                  <c:v>0.15234374999999994</c:v>
                </c:pt>
                <c:pt idx="621">
                  <c:v>0.14615384615384616</c:v>
                </c:pt>
                <c:pt idx="622">
                  <c:v>0.14579439252336449</c:v>
                </c:pt>
                <c:pt idx="623">
                  <c:v>0.14596774193548387</c:v>
                </c:pt>
                <c:pt idx="624">
                  <c:v>0.14634146341463414</c:v>
                </c:pt>
                <c:pt idx="625">
                  <c:v>0.14566929133858267</c:v>
                </c:pt>
                <c:pt idx="626">
                  <c:v>0.16319018404907976</c:v>
                </c:pt>
                <c:pt idx="627">
                  <c:v>0.15813953488372093</c:v>
                </c:pt>
                <c:pt idx="628">
                  <c:v>0.15794392523364484</c:v>
                </c:pt>
                <c:pt idx="629">
                  <c:v>0.15851063829787232</c:v>
                </c:pt>
                <c:pt idx="630">
                  <c:v>0.15793650793650793</c:v>
                </c:pt>
                <c:pt idx="631">
                  <c:v>0.16402877697841731</c:v>
                </c:pt>
                <c:pt idx="632">
                  <c:v>0.16475409836065574</c:v>
                </c:pt>
                <c:pt idx="633">
                  <c:v>0.16560000000000002</c:v>
                </c:pt>
                <c:pt idx="634">
                  <c:v>0.1566666666666667</c:v>
                </c:pt>
                <c:pt idx="635">
                  <c:v>0.15784313725490198</c:v>
                </c:pt>
                <c:pt idx="636">
                  <c:v>0.14761904761904762</c:v>
                </c:pt>
                <c:pt idx="637">
                  <c:v>0.15652173913043479</c:v>
                </c:pt>
                <c:pt idx="638">
                  <c:v>0.15754716981132072</c:v>
                </c:pt>
                <c:pt idx="639">
                  <c:v>0.15954198473282447</c:v>
                </c:pt>
                <c:pt idx="640">
                  <c:v>0.15472972972972973</c:v>
                </c:pt>
                <c:pt idx="641">
                  <c:v>0.1533898305084746</c:v>
                </c:pt>
                <c:pt idx="642">
                  <c:v>0.15263157894736842</c:v>
                </c:pt>
                <c:pt idx="643">
                  <c:v>0.154</c:v>
                </c:pt>
                <c:pt idx="644">
                  <c:v>0.15405405405405409</c:v>
                </c:pt>
                <c:pt idx="645">
                  <c:v>0.16095238095238093</c:v>
                </c:pt>
                <c:pt idx="646">
                  <c:v>0.15401459854014599</c:v>
                </c:pt>
                <c:pt idx="647">
                  <c:v>0.16060606060606064</c:v>
                </c:pt>
                <c:pt idx="648">
                  <c:v>0.14788732394366197</c:v>
                </c:pt>
                <c:pt idx="649">
                  <c:v>0.16093750000000001</c:v>
                </c:pt>
                <c:pt idx="650">
                  <c:v>0.15438596491228071</c:v>
                </c:pt>
                <c:pt idx="651">
                  <c:v>0.15408163265306124</c:v>
                </c:pt>
                <c:pt idx="652">
                  <c:v>0.16074074074074071</c:v>
                </c:pt>
                <c:pt idx="653">
                  <c:v>0.15461538461538463</c:v>
                </c:pt>
                <c:pt idx="654">
                  <c:v>0.15933333333333333</c:v>
                </c:pt>
                <c:pt idx="655">
                  <c:v>0.15391304347826082</c:v>
                </c:pt>
                <c:pt idx="656">
                  <c:v>0.15238095238095239</c:v>
                </c:pt>
                <c:pt idx="657">
                  <c:v>0.15316455696202533</c:v>
                </c:pt>
                <c:pt idx="658">
                  <c:v>0.15412844036697246</c:v>
                </c:pt>
                <c:pt idx="659">
                  <c:v>0.15407407407407406</c:v>
                </c:pt>
                <c:pt idx="660">
                  <c:v>0.16810344827586207</c:v>
                </c:pt>
                <c:pt idx="661">
                  <c:v>0.16792452830188681</c:v>
                </c:pt>
                <c:pt idx="662">
                  <c:v>0.17372262773722624</c:v>
                </c:pt>
                <c:pt idx="663">
                  <c:v>0.17586206896551723</c:v>
                </c:pt>
                <c:pt idx="664">
                  <c:v>0.16833333333333336</c:v>
                </c:pt>
                <c:pt idx="665">
                  <c:v>0.16756756756756758</c:v>
                </c:pt>
                <c:pt idx="666">
                  <c:v>0.16842105263157897</c:v>
                </c:pt>
                <c:pt idx="667">
                  <c:v>0.15156249999999999</c:v>
                </c:pt>
                <c:pt idx="668">
                  <c:v>0.16581196581196586</c:v>
                </c:pt>
                <c:pt idx="669">
                  <c:v>0.16542056074766356</c:v>
                </c:pt>
                <c:pt idx="670">
                  <c:v>0.16607142857142859</c:v>
                </c:pt>
                <c:pt idx="671">
                  <c:v>0.16581196581196581</c:v>
                </c:pt>
                <c:pt idx="672">
                  <c:v>0.17142857142857149</c:v>
                </c:pt>
                <c:pt idx="673">
                  <c:v>0.16347826086956527</c:v>
                </c:pt>
                <c:pt idx="674">
                  <c:v>0.16666666666666666</c:v>
                </c:pt>
                <c:pt idx="675">
                  <c:v>0.17142857142857143</c:v>
                </c:pt>
                <c:pt idx="676">
                  <c:v>0.16692913385826774</c:v>
                </c:pt>
                <c:pt idx="677">
                  <c:v>0.16666666666666666</c:v>
                </c:pt>
                <c:pt idx="678">
                  <c:v>0.16666666666666666</c:v>
                </c:pt>
                <c:pt idx="679">
                  <c:v>0.16639344262295083</c:v>
                </c:pt>
                <c:pt idx="680">
                  <c:v>0.16929824561403511</c:v>
                </c:pt>
                <c:pt idx="681">
                  <c:v>0.15886524822695033</c:v>
                </c:pt>
                <c:pt idx="682">
                  <c:v>0.16351351351351354</c:v>
                </c:pt>
                <c:pt idx="683">
                  <c:v>0.14552845528455288</c:v>
                </c:pt>
                <c:pt idx="684">
                  <c:v>0.16132075471698115</c:v>
                </c:pt>
                <c:pt idx="685">
                  <c:v>0.16160714285714287</c:v>
                </c:pt>
                <c:pt idx="686">
                  <c:v>0.15904761904761905</c:v>
                </c:pt>
                <c:pt idx="687">
                  <c:v>0.15961538461538463</c:v>
                </c:pt>
                <c:pt idx="688">
                  <c:v>0.16488549618320611</c:v>
                </c:pt>
                <c:pt idx="689">
                  <c:v>0.17179487179487182</c:v>
                </c:pt>
                <c:pt idx="690">
                  <c:v>0.154</c:v>
                </c:pt>
                <c:pt idx="691">
                  <c:v>0.16302521008403359</c:v>
                </c:pt>
                <c:pt idx="692">
                  <c:v>0.17228915662650604</c:v>
                </c:pt>
                <c:pt idx="693">
                  <c:v>0.1616279069767442</c:v>
                </c:pt>
                <c:pt idx="694">
                  <c:v>0.1539130434782609</c:v>
                </c:pt>
                <c:pt idx="695">
                  <c:v>0.18689655172413794</c:v>
                </c:pt>
                <c:pt idx="696">
                  <c:v>0.16689655172413789</c:v>
                </c:pt>
                <c:pt idx="697">
                  <c:v>0.16587301587301587</c:v>
                </c:pt>
                <c:pt idx="698">
                  <c:v>0.17043478260869566</c:v>
                </c:pt>
                <c:pt idx="699">
                  <c:v>0.16888888888888887</c:v>
                </c:pt>
                <c:pt idx="700">
                  <c:v>0.17450980392156867</c:v>
                </c:pt>
                <c:pt idx="701">
                  <c:v>0.16880000000000001</c:v>
                </c:pt>
                <c:pt idx="702">
                  <c:v>0.16137931034482758</c:v>
                </c:pt>
                <c:pt idx="703">
                  <c:v>0.16794871794871796</c:v>
                </c:pt>
                <c:pt idx="704">
                  <c:v>0.16942148760330578</c:v>
                </c:pt>
                <c:pt idx="705">
                  <c:v>0.16115702479338842</c:v>
                </c:pt>
                <c:pt idx="706">
                  <c:v>0.17047619047619048</c:v>
                </c:pt>
                <c:pt idx="707">
                  <c:v>0.16129032258064516</c:v>
                </c:pt>
                <c:pt idx="708">
                  <c:v>0.16363636363636361</c:v>
                </c:pt>
                <c:pt idx="709">
                  <c:v>0.16691729323308274</c:v>
                </c:pt>
                <c:pt idx="710">
                  <c:v>0.16330935251798565</c:v>
                </c:pt>
                <c:pt idx="711">
                  <c:v>0.15967741935483867</c:v>
                </c:pt>
                <c:pt idx="712">
                  <c:v>0.17107438016528925</c:v>
                </c:pt>
                <c:pt idx="713">
                  <c:v>0.16190476190476191</c:v>
                </c:pt>
                <c:pt idx="714">
                  <c:v>0.16306306306306306</c:v>
                </c:pt>
                <c:pt idx="715">
                  <c:v>0.16132075471698115</c:v>
                </c:pt>
                <c:pt idx="716">
                  <c:v>0.1512820512820513</c:v>
                </c:pt>
                <c:pt idx="717">
                  <c:v>0.1635036496350365</c:v>
                </c:pt>
                <c:pt idx="718">
                  <c:v>0.16343283582089557</c:v>
                </c:pt>
                <c:pt idx="719">
                  <c:v>0.16461538461538461</c:v>
                </c:pt>
                <c:pt idx="720">
                  <c:v>0.15490196078431373</c:v>
                </c:pt>
                <c:pt idx="721">
                  <c:v>0.16481481481481483</c:v>
                </c:pt>
                <c:pt idx="722">
                  <c:v>0.16315789473684211</c:v>
                </c:pt>
                <c:pt idx="723">
                  <c:v>0.1507246376811594</c:v>
                </c:pt>
                <c:pt idx="724">
                  <c:v>0.162406015037594</c:v>
                </c:pt>
                <c:pt idx="725">
                  <c:v>0.16315789473684211</c:v>
                </c:pt>
                <c:pt idx="726">
                  <c:v>0.15096774193548387</c:v>
                </c:pt>
                <c:pt idx="727">
                  <c:v>0.15038759689922482</c:v>
                </c:pt>
                <c:pt idx="728">
                  <c:v>0.15436241610738255</c:v>
                </c:pt>
                <c:pt idx="729">
                  <c:v>0.15</c:v>
                </c:pt>
                <c:pt idx="730">
                  <c:v>0.16824324324324327</c:v>
                </c:pt>
                <c:pt idx="731">
                  <c:v>0.14940476190476196</c:v>
                </c:pt>
                <c:pt idx="732">
                  <c:v>0.14904458598726117</c:v>
                </c:pt>
                <c:pt idx="733">
                  <c:v>0.14045801526717555</c:v>
                </c:pt>
                <c:pt idx="734">
                  <c:v>0.1487603305785124</c:v>
                </c:pt>
                <c:pt idx="735">
                  <c:v>0.15166666666666667</c:v>
                </c:pt>
                <c:pt idx="736">
                  <c:v>0.15798319327731089</c:v>
                </c:pt>
                <c:pt idx="737">
                  <c:v>0.15806451612903222</c:v>
                </c:pt>
                <c:pt idx="738">
                  <c:v>0.15324675324675321</c:v>
                </c:pt>
                <c:pt idx="739">
                  <c:v>0.15035971223021583</c:v>
                </c:pt>
                <c:pt idx="740">
                  <c:v>0.15803571428571428</c:v>
                </c:pt>
                <c:pt idx="741">
                  <c:v>0.14883720930232561</c:v>
                </c:pt>
                <c:pt idx="742">
                  <c:v>0.15769230769230769</c:v>
                </c:pt>
                <c:pt idx="743">
                  <c:v>0.15092592592592594</c:v>
                </c:pt>
                <c:pt idx="744">
                  <c:v>0.15123966942148764</c:v>
                </c:pt>
                <c:pt idx="745">
                  <c:v>0.1477124183006536</c:v>
                </c:pt>
                <c:pt idx="746">
                  <c:v>0.15172413793103448</c:v>
                </c:pt>
                <c:pt idx="747">
                  <c:v>0.15454545454545454</c:v>
                </c:pt>
                <c:pt idx="748">
                  <c:v>0.15156249999999999</c:v>
                </c:pt>
                <c:pt idx="749">
                  <c:v>0.15087719298245617</c:v>
                </c:pt>
                <c:pt idx="750">
                  <c:v>0.145985401459854</c:v>
                </c:pt>
                <c:pt idx="751">
                  <c:v>0.15606936416184972</c:v>
                </c:pt>
                <c:pt idx="752">
                  <c:v>0.14903225806451614</c:v>
                </c:pt>
                <c:pt idx="753">
                  <c:v>0.13833333333333331</c:v>
                </c:pt>
                <c:pt idx="754">
                  <c:v>0.15040650406504066</c:v>
                </c:pt>
                <c:pt idx="755">
                  <c:v>0.15932203389830507</c:v>
                </c:pt>
                <c:pt idx="756">
                  <c:v>0.14912280701754385</c:v>
                </c:pt>
                <c:pt idx="757">
                  <c:v>0.14285714285714285</c:v>
                </c:pt>
                <c:pt idx="758">
                  <c:v>0.1612676056338028</c:v>
                </c:pt>
                <c:pt idx="759">
                  <c:v>0.15434782608695652</c:v>
                </c:pt>
                <c:pt idx="760">
                  <c:v>0.14963503649635038</c:v>
                </c:pt>
                <c:pt idx="761">
                  <c:v>0.14923076923076922</c:v>
                </c:pt>
                <c:pt idx="762">
                  <c:v>0.15074626865671639</c:v>
                </c:pt>
                <c:pt idx="763">
                  <c:v>0.15042016806722688</c:v>
                </c:pt>
                <c:pt idx="764">
                  <c:v>0.155</c:v>
                </c:pt>
                <c:pt idx="765">
                  <c:v>0.14846625766871169</c:v>
                </c:pt>
                <c:pt idx="766">
                  <c:v>0.1539568345323741</c:v>
                </c:pt>
                <c:pt idx="767">
                  <c:v>0.15084745762711863</c:v>
                </c:pt>
                <c:pt idx="768">
                  <c:v>0.1594594594594595</c:v>
                </c:pt>
                <c:pt idx="769">
                  <c:v>0.14444444444444443</c:v>
                </c:pt>
                <c:pt idx="770">
                  <c:v>0.20000000000000004</c:v>
                </c:pt>
                <c:pt idx="771">
                  <c:v>0.14285714285714285</c:v>
                </c:pt>
                <c:pt idx="772">
                  <c:v>0.15172413793103451</c:v>
                </c:pt>
                <c:pt idx="773">
                  <c:v>0.15151515151515152</c:v>
                </c:pt>
                <c:pt idx="774">
                  <c:v>0.15625</c:v>
                </c:pt>
                <c:pt idx="775">
                  <c:v>0.15123966942148759</c:v>
                </c:pt>
                <c:pt idx="776">
                  <c:v>0.14795918367346939</c:v>
                </c:pt>
                <c:pt idx="777">
                  <c:v>0.14960629921259844</c:v>
                </c:pt>
                <c:pt idx="778">
                  <c:v>0.15000000000000002</c:v>
                </c:pt>
                <c:pt idx="779">
                  <c:v>0.15038759689922479</c:v>
                </c:pt>
                <c:pt idx="780">
                  <c:v>0.14787878787878786</c:v>
                </c:pt>
                <c:pt idx="781">
                  <c:v>0.15170068027210887</c:v>
                </c:pt>
                <c:pt idx="782">
                  <c:v>0.14857142857142858</c:v>
                </c:pt>
                <c:pt idx="783">
                  <c:v>0.13999999999999996</c:v>
                </c:pt>
                <c:pt idx="784">
                  <c:v>0.14851485148514851</c:v>
                </c:pt>
                <c:pt idx="785">
                  <c:v>0.16124031007751935</c:v>
                </c:pt>
                <c:pt idx="786">
                  <c:v>0.15123966942148759</c:v>
                </c:pt>
                <c:pt idx="787">
                  <c:v>0.14744525547445259</c:v>
                </c:pt>
                <c:pt idx="788">
                  <c:v>0.15463917525773196</c:v>
                </c:pt>
                <c:pt idx="789">
                  <c:v>0.14387755102040817</c:v>
                </c:pt>
                <c:pt idx="790">
                  <c:v>0.15050505050505053</c:v>
                </c:pt>
                <c:pt idx="791">
                  <c:v>0.15185185185185188</c:v>
                </c:pt>
                <c:pt idx="792">
                  <c:v>0.14854368932038836</c:v>
                </c:pt>
                <c:pt idx="793">
                  <c:v>0.14999999999999997</c:v>
                </c:pt>
                <c:pt idx="794">
                  <c:v>0.15833333333333335</c:v>
                </c:pt>
                <c:pt idx="795">
                  <c:v>0.1423423423423423</c:v>
                </c:pt>
                <c:pt idx="796">
                  <c:v>0.13750000000000001</c:v>
                </c:pt>
                <c:pt idx="797">
                  <c:v>0.14000000000000001</c:v>
                </c:pt>
                <c:pt idx="798">
                  <c:v>0.14141414141414141</c:v>
                </c:pt>
                <c:pt idx="799">
                  <c:v>0.13369565217391305</c:v>
                </c:pt>
                <c:pt idx="800">
                  <c:v>0.13360655737704916</c:v>
                </c:pt>
                <c:pt idx="801">
                  <c:v>0.1418803418803419</c:v>
                </c:pt>
                <c:pt idx="802">
                  <c:v>0.13846153846153844</c:v>
                </c:pt>
                <c:pt idx="803">
                  <c:v>0.14329896907216494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0.14294871794871794</c:v>
                </c:pt>
                <c:pt idx="809">
                  <c:v>0.14324324324324322</c:v>
                </c:pt>
                <c:pt idx="810">
                  <c:v>0.14329896907216494</c:v>
                </c:pt>
                <c:pt idx="811">
                  <c:v>0.14347826086956522</c:v>
                </c:pt>
                <c:pt idx="812">
                  <c:v>0.14134615384615387</c:v>
                </c:pt>
                <c:pt idx="813">
                  <c:v>0.14301075268817204</c:v>
                </c:pt>
                <c:pt idx="814">
                  <c:v>0.14166666666666664</c:v>
                </c:pt>
                <c:pt idx="815">
                  <c:v>0.14191176470588232</c:v>
                </c:pt>
                <c:pt idx="816">
                  <c:v>0.14285714285714285</c:v>
                </c:pt>
                <c:pt idx="817">
                  <c:v>0.14272727272727273</c:v>
                </c:pt>
                <c:pt idx="818">
                  <c:v>0.1429447852760736</c:v>
                </c:pt>
                <c:pt idx="819">
                  <c:v>0.1423076923076923</c:v>
                </c:pt>
                <c:pt idx="820">
                  <c:v>0.14270833333333333</c:v>
                </c:pt>
                <c:pt idx="821">
                  <c:v>0.14262295081967211</c:v>
                </c:pt>
                <c:pt idx="822">
                  <c:v>0.14275862068965514</c:v>
                </c:pt>
                <c:pt idx="823">
                  <c:v>0.14299999999999996</c:v>
                </c:pt>
                <c:pt idx="824">
                  <c:v>0.14257425742574259</c:v>
                </c:pt>
                <c:pt idx="825">
                  <c:v>0.14285714285714285</c:v>
                </c:pt>
                <c:pt idx="826">
                  <c:v>0.14270833333333333</c:v>
                </c:pt>
                <c:pt idx="827">
                  <c:v>0.1433734939759036</c:v>
                </c:pt>
                <c:pt idx="828">
                  <c:v>0.14190476190476195</c:v>
                </c:pt>
                <c:pt idx="829">
                  <c:v>0.1423611111111111</c:v>
                </c:pt>
                <c:pt idx="830">
                  <c:v>0.14220183486238533</c:v>
                </c:pt>
                <c:pt idx="831">
                  <c:v>0.1423913043478261</c:v>
                </c:pt>
                <c:pt idx="832">
                  <c:v>0.14285714285714285</c:v>
                </c:pt>
                <c:pt idx="833">
                  <c:v>0.14270833333333333</c:v>
                </c:pt>
                <c:pt idx="834">
                  <c:v>0.14333333333333331</c:v>
                </c:pt>
                <c:pt idx="835">
                  <c:v>0.14285714285714285</c:v>
                </c:pt>
                <c:pt idx="836">
                  <c:v>0.14217687074829932</c:v>
                </c:pt>
                <c:pt idx="837">
                  <c:v>0.14269662921348317</c:v>
                </c:pt>
                <c:pt idx="838">
                  <c:v>0.14274193548387099</c:v>
                </c:pt>
                <c:pt idx="839">
                  <c:v>0.14259259259259258</c:v>
                </c:pt>
                <c:pt idx="840">
                  <c:v>0.14299065420560747</c:v>
                </c:pt>
                <c:pt idx="841">
                  <c:v>0.14297520661157026</c:v>
                </c:pt>
                <c:pt idx="842">
                  <c:v>0.14205607476635509</c:v>
                </c:pt>
                <c:pt idx="843">
                  <c:v>0.14295302013422817</c:v>
                </c:pt>
                <c:pt idx="844">
                  <c:v>0.14296874999999998</c:v>
                </c:pt>
                <c:pt idx="845">
                  <c:v>0.14260869565217391</c:v>
                </c:pt>
                <c:pt idx="846">
                  <c:v>0.14329896907216494</c:v>
                </c:pt>
                <c:pt idx="847">
                  <c:v>0.14299065420560747</c:v>
                </c:pt>
                <c:pt idx="848">
                  <c:v>0.14222222222222222</c:v>
                </c:pt>
                <c:pt idx="849">
                  <c:v>0.1430769230769231</c:v>
                </c:pt>
                <c:pt idx="850">
                  <c:v>0.13235294117647059</c:v>
                </c:pt>
                <c:pt idx="851">
                  <c:v>0.1323809523809524</c:v>
                </c:pt>
                <c:pt idx="852">
                  <c:v>0.13229166666666667</c:v>
                </c:pt>
                <c:pt idx="853">
                  <c:v>0.1326086956521739</c:v>
                </c:pt>
                <c:pt idx="854">
                  <c:v>0.13214285714285717</c:v>
                </c:pt>
                <c:pt idx="855">
                  <c:v>0.13137254901960782</c:v>
                </c:pt>
                <c:pt idx="856">
                  <c:v>0.13191489361702127</c:v>
                </c:pt>
                <c:pt idx="857">
                  <c:v>0.13245614035087722</c:v>
                </c:pt>
                <c:pt idx="858">
                  <c:v>0.13243243243243244</c:v>
                </c:pt>
                <c:pt idx="859">
                  <c:v>0.13217391304347825</c:v>
                </c:pt>
                <c:pt idx="860">
                  <c:v>0.13206106870229006</c:v>
                </c:pt>
                <c:pt idx="861">
                  <c:v>0.1319148936170213</c:v>
                </c:pt>
                <c:pt idx="862">
                  <c:v>0.13146067415730336</c:v>
                </c:pt>
                <c:pt idx="863">
                  <c:v>0.13235294117647059</c:v>
                </c:pt>
                <c:pt idx="864">
                  <c:v>0.13223140495867769</c:v>
                </c:pt>
                <c:pt idx="865">
                  <c:v>0.13177570093457946</c:v>
                </c:pt>
                <c:pt idx="866">
                  <c:v>0.13203883495145632</c:v>
                </c:pt>
                <c:pt idx="867">
                  <c:v>0.13150684931506851</c:v>
                </c:pt>
                <c:pt idx="868">
                  <c:v>0.13163265306122449</c:v>
                </c:pt>
                <c:pt idx="869">
                  <c:v>0.13218390804597702</c:v>
                </c:pt>
                <c:pt idx="870">
                  <c:v>0.13269230769230769</c:v>
                </c:pt>
                <c:pt idx="871">
                  <c:v>0.13200000000000001</c:v>
                </c:pt>
                <c:pt idx="872">
                  <c:v>0.13225806451612901</c:v>
                </c:pt>
                <c:pt idx="873">
                  <c:v>0.13084112149532709</c:v>
                </c:pt>
                <c:pt idx="874">
                  <c:v>0.13258426966292136</c:v>
                </c:pt>
                <c:pt idx="875">
                  <c:v>0.13200000000000001</c:v>
                </c:pt>
                <c:pt idx="876">
                  <c:v>0.1306930693069307</c:v>
                </c:pt>
                <c:pt idx="877">
                  <c:v>0.13139534883720927</c:v>
                </c:pt>
                <c:pt idx="878">
                  <c:v>0.1314516129032258</c:v>
                </c:pt>
                <c:pt idx="879">
                  <c:v>0.13206106870229006</c:v>
                </c:pt>
                <c:pt idx="880">
                  <c:v>0.13177570093457946</c:v>
                </c:pt>
                <c:pt idx="881">
                  <c:v>0.13163265306122449</c:v>
                </c:pt>
                <c:pt idx="882">
                  <c:v>0.1326530612244898</c:v>
                </c:pt>
                <c:pt idx="883">
                  <c:v>0.13181818181818183</c:v>
                </c:pt>
                <c:pt idx="884">
                  <c:v>0.13153153153153155</c:v>
                </c:pt>
                <c:pt idx="885">
                  <c:v>0.13177570093457946</c:v>
                </c:pt>
                <c:pt idx="886">
                  <c:v>0.13063063063063063</c:v>
                </c:pt>
                <c:pt idx="887">
                  <c:v>0.13097345132743363</c:v>
                </c:pt>
                <c:pt idx="888">
                  <c:v>0.13157894736842105</c:v>
                </c:pt>
                <c:pt idx="889">
                  <c:v>0.13186813186813187</c:v>
                </c:pt>
                <c:pt idx="890">
                  <c:v>0.13235294117647059</c:v>
                </c:pt>
                <c:pt idx="891">
                  <c:v>0.13247863247863248</c:v>
                </c:pt>
                <c:pt idx="892">
                  <c:v>0.13181818181818181</c:v>
                </c:pt>
                <c:pt idx="893">
                  <c:v>0.13267326732673265</c:v>
                </c:pt>
                <c:pt idx="894">
                  <c:v>0.13177570093457946</c:v>
                </c:pt>
                <c:pt idx="895">
                  <c:v>0.13052631578947366</c:v>
                </c:pt>
                <c:pt idx="896">
                  <c:v>0.13258426966292136</c:v>
                </c:pt>
                <c:pt idx="897">
                  <c:v>0.1329411764705882</c:v>
                </c:pt>
                <c:pt idx="898">
                  <c:v>0.13207547169811321</c:v>
                </c:pt>
                <c:pt idx="899">
                  <c:v>0.13181818181818181</c:v>
                </c:pt>
                <c:pt idx="900">
                  <c:v>0.13189655172413794</c:v>
                </c:pt>
                <c:pt idx="901">
                  <c:v>0.12929292929292929</c:v>
                </c:pt>
                <c:pt idx="902">
                  <c:v>0.1308510638297872</c:v>
                </c:pt>
                <c:pt idx="903">
                  <c:v>0.13214285714285715</c:v>
                </c:pt>
                <c:pt idx="904">
                  <c:v>0.13269230769230766</c:v>
                </c:pt>
                <c:pt idx="905">
                  <c:v>0.13193277310924373</c:v>
                </c:pt>
                <c:pt idx="906">
                  <c:v>0.13200000000000001</c:v>
                </c:pt>
                <c:pt idx="907">
                  <c:v>0.13245614035087722</c:v>
                </c:pt>
                <c:pt idx="908">
                  <c:v>0.13181818181818181</c:v>
                </c:pt>
                <c:pt idx="909">
                  <c:v>0.12891566265060239</c:v>
                </c:pt>
                <c:pt idx="910">
                  <c:v>0.13063063063063063</c:v>
                </c:pt>
                <c:pt idx="911">
                  <c:v>0.13157894736842105</c:v>
                </c:pt>
                <c:pt idx="912">
                  <c:v>0.13125000000000001</c:v>
                </c:pt>
                <c:pt idx="913">
                  <c:v>0.13172413793103449</c:v>
                </c:pt>
                <c:pt idx="914">
                  <c:v>0.13071895424836602</c:v>
                </c:pt>
                <c:pt idx="915">
                  <c:v>0.13200000000000001</c:v>
                </c:pt>
                <c:pt idx="916">
                  <c:v>0.13214285714285712</c:v>
                </c:pt>
                <c:pt idx="917">
                  <c:v>0.13181818181818181</c:v>
                </c:pt>
                <c:pt idx="918">
                  <c:v>0.1319327731092437</c:v>
                </c:pt>
                <c:pt idx="919">
                  <c:v>0.13245614035087722</c:v>
                </c:pt>
                <c:pt idx="920">
                  <c:v>0.13241379310344825</c:v>
                </c:pt>
                <c:pt idx="921">
                  <c:v>0.13070866141732285</c:v>
                </c:pt>
                <c:pt idx="922">
                  <c:v>0.13196721311475412</c:v>
                </c:pt>
                <c:pt idx="923">
                  <c:v>0.13372093023255813</c:v>
                </c:pt>
                <c:pt idx="924">
                  <c:v>0.13119266055045872</c:v>
                </c:pt>
                <c:pt idx="925">
                  <c:v>0.1320388349514563</c:v>
                </c:pt>
                <c:pt idx="926">
                  <c:v>0.13263157894736843</c:v>
                </c:pt>
                <c:pt idx="927">
                  <c:v>0</c:v>
                </c:pt>
                <c:pt idx="928">
                  <c:v>0.1307017543859649</c:v>
                </c:pt>
                <c:pt idx="929">
                  <c:v>0.13333333333333339</c:v>
                </c:pt>
                <c:pt idx="930">
                  <c:v>0.13245614035087722</c:v>
                </c:pt>
                <c:pt idx="931">
                  <c:v>0.13119266055045872</c:v>
                </c:pt>
                <c:pt idx="932">
                  <c:v>0.13186813186813187</c:v>
                </c:pt>
                <c:pt idx="933">
                  <c:v>0.13232323232323234</c:v>
                </c:pt>
                <c:pt idx="934">
                  <c:v>0.13233082706766919</c:v>
                </c:pt>
                <c:pt idx="935">
                  <c:v>0.13200000000000001</c:v>
                </c:pt>
                <c:pt idx="936">
                  <c:v>0.13177570093457946</c:v>
                </c:pt>
                <c:pt idx="937">
                  <c:v>0.12941176470588239</c:v>
                </c:pt>
                <c:pt idx="938">
                  <c:v>0.13191489361702127</c:v>
                </c:pt>
                <c:pt idx="939">
                  <c:v>0.13189655172413794</c:v>
                </c:pt>
                <c:pt idx="940">
                  <c:v>0.13114754098360656</c:v>
                </c:pt>
                <c:pt idx="941">
                  <c:v>0.13192771084337349</c:v>
                </c:pt>
                <c:pt idx="942">
                  <c:v>0.13211009174311925</c:v>
                </c:pt>
                <c:pt idx="943">
                  <c:v>0.13140495867768595</c:v>
                </c:pt>
                <c:pt idx="944">
                  <c:v>0.13237410071942446</c:v>
                </c:pt>
                <c:pt idx="945">
                  <c:v>0.1328125</c:v>
                </c:pt>
                <c:pt idx="946">
                  <c:v>0.13181818181818181</c:v>
                </c:pt>
                <c:pt idx="947">
                  <c:v>0.13249999999999998</c:v>
                </c:pt>
                <c:pt idx="948">
                  <c:v>0.13108108108108107</c:v>
                </c:pt>
                <c:pt idx="949">
                  <c:v>0.13181818181818181</c:v>
                </c:pt>
                <c:pt idx="950">
                  <c:v>0.13228346456692913</c:v>
                </c:pt>
                <c:pt idx="951">
                  <c:v>0.13207547169811321</c:v>
                </c:pt>
                <c:pt idx="952">
                  <c:v>0.13275862068965516</c:v>
                </c:pt>
                <c:pt idx="953">
                  <c:v>0.13235294117647059</c:v>
                </c:pt>
                <c:pt idx="954">
                  <c:v>0.13235294117647059</c:v>
                </c:pt>
                <c:pt idx="955">
                  <c:v>0.13248407643312105</c:v>
                </c:pt>
                <c:pt idx="956">
                  <c:v>0.13153846153846155</c:v>
                </c:pt>
                <c:pt idx="957">
                  <c:v>0.13214285714285715</c:v>
                </c:pt>
                <c:pt idx="958">
                  <c:v>0.13189655172413794</c:v>
                </c:pt>
                <c:pt idx="959">
                  <c:v>0.13181818181818181</c:v>
                </c:pt>
                <c:pt idx="960">
                  <c:v>0.131858407079646</c:v>
                </c:pt>
                <c:pt idx="961">
                  <c:v>0.13166666666666665</c:v>
                </c:pt>
                <c:pt idx="962">
                  <c:v>0.13245614035087722</c:v>
                </c:pt>
                <c:pt idx="963">
                  <c:v>0.13214285714285715</c:v>
                </c:pt>
                <c:pt idx="964">
                  <c:v>0.13181818181818181</c:v>
                </c:pt>
                <c:pt idx="965">
                  <c:v>0.13181818181818181</c:v>
                </c:pt>
                <c:pt idx="966">
                  <c:v>0.13235294117647059</c:v>
                </c:pt>
                <c:pt idx="967">
                  <c:v>0.1320388349514563</c:v>
                </c:pt>
                <c:pt idx="968">
                  <c:v>0.13211678832116788</c:v>
                </c:pt>
                <c:pt idx="969">
                  <c:v>0.13124999999999998</c:v>
                </c:pt>
                <c:pt idx="970">
                  <c:v>0.13189655172413794</c:v>
                </c:pt>
                <c:pt idx="971">
                  <c:v>0.13173076923076923</c:v>
                </c:pt>
                <c:pt idx="972">
                  <c:v>0.13243243243243244</c:v>
                </c:pt>
                <c:pt idx="973">
                  <c:v>0.13163265306122449</c:v>
                </c:pt>
                <c:pt idx="974">
                  <c:v>0.13217391304347828</c:v>
                </c:pt>
                <c:pt idx="975">
                  <c:v>0.13111111111111107</c:v>
                </c:pt>
                <c:pt idx="976">
                  <c:v>0.13199999999999998</c:v>
                </c:pt>
                <c:pt idx="977">
                  <c:v>0.13231707317073171</c:v>
                </c:pt>
                <c:pt idx="978">
                  <c:v>0.13172413793103446</c:v>
                </c:pt>
                <c:pt idx="979">
                  <c:v>0.13195266272189349</c:v>
                </c:pt>
                <c:pt idx="980">
                  <c:v>0.13168316831683169</c:v>
                </c:pt>
                <c:pt idx="981">
                  <c:v>0.13243243243243247</c:v>
                </c:pt>
                <c:pt idx="982">
                  <c:v>0.1322033898305085</c:v>
                </c:pt>
                <c:pt idx="983">
                  <c:v>0.13181818181818181</c:v>
                </c:pt>
                <c:pt idx="984">
                  <c:v>0.13240740740740739</c:v>
                </c:pt>
                <c:pt idx="985">
                  <c:v>0.13253968253968257</c:v>
                </c:pt>
                <c:pt idx="986">
                  <c:v>0.13207547169811321</c:v>
                </c:pt>
                <c:pt idx="987">
                  <c:v>0.13177570093457946</c:v>
                </c:pt>
                <c:pt idx="988">
                  <c:v>0.13125000000000001</c:v>
                </c:pt>
                <c:pt idx="989">
                  <c:v>0.14098360655737707</c:v>
                </c:pt>
                <c:pt idx="990">
                  <c:v>0.14044117647058824</c:v>
                </c:pt>
                <c:pt idx="991">
                  <c:v>0.14065040650406507</c:v>
                </c:pt>
                <c:pt idx="992">
                  <c:v>0.13963963963963963</c:v>
                </c:pt>
                <c:pt idx="993">
                  <c:v>0.14086021505376345</c:v>
                </c:pt>
                <c:pt idx="994">
                  <c:v>0.14077669902912621</c:v>
                </c:pt>
                <c:pt idx="995">
                  <c:v>0.14038461538461539</c:v>
                </c:pt>
                <c:pt idx="996">
                  <c:v>0.13783783783783782</c:v>
                </c:pt>
                <c:pt idx="997">
                  <c:v>0.14057971014492754</c:v>
                </c:pt>
                <c:pt idx="998">
                  <c:v>0.14074074074074072</c:v>
                </c:pt>
                <c:pt idx="999">
                  <c:v>0.14021739130434782</c:v>
                </c:pt>
                <c:pt idx="1000">
                  <c:v>0.14054054054054055</c:v>
                </c:pt>
                <c:pt idx="1001">
                  <c:v>0.13979591836734698</c:v>
                </c:pt>
                <c:pt idx="1002">
                  <c:v>0.14051724137931038</c:v>
                </c:pt>
                <c:pt idx="1003">
                  <c:v>0.14045801526717561</c:v>
                </c:pt>
                <c:pt idx="1004">
                  <c:v>0.14000000000000004</c:v>
                </c:pt>
                <c:pt idx="1005">
                  <c:v>0.14094488188976376</c:v>
                </c:pt>
                <c:pt idx="1006">
                  <c:v>0.14102564102564102</c:v>
                </c:pt>
                <c:pt idx="1007">
                  <c:v>0.13981481481481481</c:v>
                </c:pt>
                <c:pt idx="1008">
                  <c:v>0.14094488188976376</c:v>
                </c:pt>
                <c:pt idx="1009">
                  <c:v>0.13921568627450981</c:v>
                </c:pt>
                <c:pt idx="1010">
                  <c:v>0.14065040650406502</c:v>
                </c:pt>
                <c:pt idx="1011">
                  <c:v>0.14064516129032262</c:v>
                </c:pt>
                <c:pt idx="1012">
                  <c:v>0.14076923076923081</c:v>
                </c:pt>
                <c:pt idx="1013">
                  <c:v>0.14031007751937982</c:v>
                </c:pt>
                <c:pt idx="1014">
                  <c:v>0.14086021505376345</c:v>
                </c:pt>
                <c:pt idx="1015">
                  <c:v>0.14031007751937985</c:v>
                </c:pt>
                <c:pt idx="1016">
                  <c:v>0.14038461538461539</c:v>
                </c:pt>
                <c:pt idx="1017">
                  <c:v>0.1395161290322581</c:v>
                </c:pt>
                <c:pt idx="1018">
                  <c:v>0.1408759124087591</c:v>
                </c:pt>
                <c:pt idx="1019">
                  <c:v>0.14018691588785046</c:v>
                </c:pt>
                <c:pt idx="1020">
                  <c:v>0.14067796610169489</c:v>
                </c:pt>
                <c:pt idx="1021">
                  <c:v>0.14020618556701031</c:v>
                </c:pt>
                <c:pt idx="1022">
                  <c:v>0.1404494382022472</c:v>
                </c:pt>
                <c:pt idx="1023">
                  <c:v>0.14059405940594058</c:v>
                </c:pt>
                <c:pt idx="1024">
                  <c:v>0.1404761904761905</c:v>
                </c:pt>
                <c:pt idx="1025">
                  <c:v>0.14088050314465408</c:v>
                </c:pt>
                <c:pt idx="1026">
                  <c:v>0.14031007751937979</c:v>
                </c:pt>
                <c:pt idx="1027">
                  <c:v>0.14038461538461539</c:v>
                </c:pt>
                <c:pt idx="1028">
                  <c:v>0.1407079646017699</c:v>
                </c:pt>
                <c:pt idx="1029">
                  <c:v>0.140625</c:v>
                </c:pt>
                <c:pt idx="1030">
                  <c:v>0.14137931034482756</c:v>
                </c:pt>
                <c:pt idx="1031">
                  <c:v>0.14821428571428572</c:v>
                </c:pt>
                <c:pt idx="1032">
                  <c:v>0.14782608695652175</c:v>
                </c:pt>
                <c:pt idx="1033">
                  <c:v>0.14807692307692305</c:v>
                </c:pt>
                <c:pt idx="1034">
                  <c:v>0.1484375</c:v>
                </c:pt>
                <c:pt idx="1035">
                  <c:v>0.14821428571428572</c:v>
                </c:pt>
                <c:pt idx="1036">
                  <c:v>0.14761904761904762</c:v>
                </c:pt>
                <c:pt idx="1037">
                  <c:v>0.14791666666666667</c:v>
                </c:pt>
                <c:pt idx="1038">
                  <c:v>0.14809160305343511</c:v>
                </c:pt>
                <c:pt idx="1039">
                  <c:v>0.14859154929577464</c:v>
                </c:pt>
                <c:pt idx="1040">
                  <c:v>0.14811320754716981</c:v>
                </c:pt>
                <c:pt idx="1041">
                  <c:v>0.14827586206896554</c:v>
                </c:pt>
                <c:pt idx="1042">
                  <c:v>0.14817518248175182</c:v>
                </c:pt>
                <c:pt idx="1043">
                  <c:v>0.14807692307692305</c:v>
                </c:pt>
                <c:pt idx="1044">
                  <c:v>0.14831460674157307</c:v>
                </c:pt>
                <c:pt idx="1045">
                  <c:v>0.14841269841269844</c:v>
                </c:pt>
                <c:pt idx="1046">
                  <c:v>0.14822695035460992</c:v>
                </c:pt>
                <c:pt idx="1047">
                  <c:v>0.14800000000000002</c:v>
                </c:pt>
                <c:pt idx="1048">
                  <c:v>0.14757281553398058</c:v>
                </c:pt>
                <c:pt idx="1049">
                  <c:v>0.14806201550387599</c:v>
                </c:pt>
                <c:pt idx="1050">
                  <c:v>0.14534883720930233</c:v>
                </c:pt>
                <c:pt idx="1051">
                  <c:v>0.14814814814814814</c:v>
                </c:pt>
                <c:pt idx="1052">
                  <c:v>0.14799999999999999</c:v>
                </c:pt>
                <c:pt idx="1053">
                  <c:v>0.14833333333333332</c:v>
                </c:pt>
                <c:pt idx="1054">
                  <c:v>0.14655172413793102</c:v>
                </c:pt>
                <c:pt idx="1055">
                  <c:v>0.14842105263157893</c:v>
                </c:pt>
                <c:pt idx="1056">
                  <c:v>0.14651162790697675</c:v>
                </c:pt>
                <c:pt idx="1057">
                  <c:v>0.14854368932038839</c:v>
                </c:pt>
                <c:pt idx="1058">
                  <c:v>0.14818181818181822</c:v>
                </c:pt>
                <c:pt idx="1059">
                  <c:v>0.14820143884892087</c:v>
                </c:pt>
                <c:pt idx="1060">
                  <c:v>0.1484375</c:v>
                </c:pt>
                <c:pt idx="1061">
                  <c:v>0.14873949579831933</c:v>
                </c:pt>
                <c:pt idx="1062">
                  <c:v>0.1484375</c:v>
                </c:pt>
                <c:pt idx="1063">
                  <c:v>0.14851485148514851</c:v>
                </c:pt>
                <c:pt idx="1064">
                  <c:v>0.14807692307692305</c:v>
                </c:pt>
                <c:pt idx="1065">
                  <c:v>0.14782608695652175</c:v>
                </c:pt>
                <c:pt idx="1066">
                  <c:v>0.14838709677419354</c:v>
                </c:pt>
                <c:pt idx="1067">
                  <c:v>0.13586206896551725</c:v>
                </c:pt>
                <c:pt idx="1068">
                  <c:v>0.13592233009708737</c:v>
                </c:pt>
                <c:pt idx="1069">
                  <c:v>0.13571428571428573</c:v>
                </c:pt>
                <c:pt idx="1070">
                  <c:v>0.13534482758620692</c:v>
                </c:pt>
                <c:pt idx="1071">
                  <c:v>0.13584905660377361</c:v>
                </c:pt>
                <c:pt idx="1072">
                  <c:v>0.13592233009708737</c:v>
                </c:pt>
                <c:pt idx="1073">
                  <c:v>0.13559322033898305</c:v>
                </c:pt>
                <c:pt idx="1074">
                  <c:v>0.13540372670807457</c:v>
                </c:pt>
                <c:pt idx="1075">
                  <c:v>0.13564356435643563</c:v>
                </c:pt>
                <c:pt idx="1076">
                  <c:v>0.13577981651376148</c:v>
                </c:pt>
                <c:pt idx="1077">
                  <c:v>0.13596491228070176</c:v>
                </c:pt>
                <c:pt idx="1078">
                  <c:v>0.13608247422680411</c:v>
                </c:pt>
                <c:pt idx="1079">
                  <c:v>0.13617021276595745</c:v>
                </c:pt>
                <c:pt idx="1080">
                  <c:v>0.78229166666666672</c:v>
                </c:pt>
                <c:pt idx="1081">
                  <c:v>0.13555555555555554</c:v>
                </c:pt>
                <c:pt idx="1082">
                  <c:v>0.13515625000000001</c:v>
                </c:pt>
                <c:pt idx="1083">
                  <c:v>0.13559322033898305</c:v>
                </c:pt>
                <c:pt idx="1084">
                  <c:v>0.13559322033898305</c:v>
                </c:pt>
                <c:pt idx="1085">
                  <c:v>0.13603603603603606</c:v>
                </c:pt>
                <c:pt idx="1086">
                  <c:v>0.13541666666666666</c:v>
                </c:pt>
                <c:pt idx="1087">
                  <c:v>0.13518518518518519</c:v>
                </c:pt>
                <c:pt idx="1088">
                  <c:v>0.1357142857142857</c:v>
                </c:pt>
                <c:pt idx="1089">
                  <c:v>0.13554216867469879</c:v>
                </c:pt>
                <c:pt idx="1090">
                  <c:v>0.13602484472049689</c:v>
                </c:pt>
                <c:pt idx="1091">
                  <c:v>0.13577235772357726</c:v>
                </c:pt>
                <c:pt idx="1092">
                  <c:v>0.13518518518518519</c:v>
                </c:pt>
                <c:pt idx="1093">
                  <c:v>0.13565217391304349</c:v>
                </c:pt>
                <c:pt idx="1094">
                  <c:v>0.13583333333333331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31264"/>
        <c:axId val="31657344"/>
      </c:lineChart>
      <c:dateAx>
        <c:axId val="3393126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31657344"/>
        <c:crosses val="autoZero"/>
        <c:auto val="1"/>
        <c:lblOffset val="100"/>
        <c:baseTimeUnit val="days"/>
      </c:dateAx>
      <c:valAx>
        <c:axId val="31657344"/>
        <c:scaling>
          <c:orientation val="minMax"/>
          <c:min val="0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spPr>
          <a:ln w="9525">
            <a:noFill/>
          </a:ln>
        </c:spPr>
        <c:crossAx val="339312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bg1">
          <a:lumMod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A1EEB-BFEB-4029-9001-38763CBE1E6D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113EF-3137-479B-9A68-A45A668B3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35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73DF5-27E3-4A4A-9331-1171AED501BF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F3BB-E67A-496D-AEF8-5D1891F63EBE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A63-61B6-4A60-A58E-1E84FDFDD2E8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AB-3981-49EC-AD14-738D6E93CEEC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48E2-1214-46EE-9035-2EAC8564F57E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B353-8ED6-41B6-A820-596856D7D646}" type="datetime1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59B2-5AA3-4DA5-B63B-986815E39D42}" type="datetime1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73E1-22DF-415D-BA27-87E5278BD948}" type="datetime1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9AE6-7824-4966-91ED-56248ED4CA46}" type="datetime1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DA12-42A2-4A71-8B14-C91B4B581702}" type="datetime1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B716-2A0B-4762-8F37-159FB25AA272}" type="datetime1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7260C-0033-4C8F-BC6E-640B79280E72}" type="datetime1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1"/>
          </a:xfrm>
        </p:spPr>
        <p:txBody>
          <a:bodyPr/>
          <a:lstStyle/>
          <a:p>
            <a:r>
              <a:rPr lang="en-US" dirty="0" smtClean="0"/>
              <a:t>Spark Yield Curve and 3 Day Expected Subscriber Calculations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7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Reason for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906963"/>
          </a:xfrm>
        </p:spPr>
        <p:txBody>
          <a:bodyPr/>
          <a:lstStyle/>
          <a:p>
            <a:pPr fontAlgn="b"/>
            <a:r>
              <a:rPr lang="en-US" sz="2800" dirty="0" smtClean="0"/>
              <a:t>In November, 2011; Spark brought to our attention that the 3 Day Expected Subscribers number for Christian Mingle, being calculated and reported by </a:t>
            </a:r>
            <a:r>
              <a:rPr lang="en-US" sz="2800" dirty="0" smtClean="0"/>
              <a:t>AdMax </a:t>
            </a:r>
            <a:r>
              <a:rPr lang="en-US" sz="2800" dirty="0" smtClean="0"/>
              <a:t>did not match with the number calculated using the formula:</a:t>
            </a:r>
          </a:p>
          <a:p>
            <a:pPr marL="914400" lvl="1" indent="-457200" fontAlgn="b">
              <a:buFont typeface="+mj-lt"/>
              <a:buAutoNum type="arabicPeriod"/>
            </a:pPr>
            <a:r>
              <a:rPr lang="en-US" sz="1400" dirty="0" smtClean="0"/>
              <a:t>2 </a:t>
            </a:r>
            <a:r>
              <a:rPr lang="en-US" sz="1400" dirty="0"/>
              <a:t>year conversion rate = (3 days subs + ((</a:t>
            </a:r>
            <a:r>
              <a:rPr lang="en-US" sz="1400" dirty="0" err="1"/>
              <a:t>reg</a:t>
            </a:r>
            <a:r>
              <a:rPr lang="en-US" sz="1400" dirty="0"/>
              <a:t> - 3 days subs)*yield curve variable))/</a:t>
            </a:r>
            <a:r>
              <a:rPr lang="en-US" sz="1400" dirty="0" err="1" smtClean="0"/>
              <a:t>regs</a:t>
            </a:r>
            <a:endParaRPr lang="en-US" sz="1400" dirty="0" smtClean="0"/>
          </a:p>
          <a:p>
            <a:pPr marL="914400" lvl="1" indent="-457200" fontAlgn="b">
              <a:buFont typeface="+mj-lt"/>
              <a:buAutoNum type="arabicPeriod"/>
            </a:pPr>
            <a:r>
              <a:rPr lang="en-US" sz="1400" dirty="0" smtClean="0"/>
              <a:t>3 </a:t>
            </a:r>
            <a:r>
              <a:rPr lang="en-US" sz="1400" dirty="0"/>
              <a:t>day conversion rate= 3 day </a:t>
            </a:r>
            <a:r>
              <a:rPr lang="en-US" sz="1400" dirty="0" smtClean="0"/>
              <a:t>subs/registrations</a:t>
            </a:r>
          </a:p>
          <a:p>
            <a:pPr marL="914400" lvl="1" indent="-457200" fontAlgn="b">
              <a:buFont typeface="+mj-lt"/>
              <a:buAutoNum type="arabicPeriod"/>
            </a:pPr>
            <a:r>
              <a:rPr lang="en-US" sz="1400" dirty="0"/>
              <a:t>Y</a:t>
            </a:r>
            <a:r>
              <a:rPr lang="en-US" sz="1400" dirty="0" smtClean="0"/>
              <a:t>ield </a:t>
            </a:r>
            <a:r>
              <a:rPr lang="en-US" sz="1400" dirty="0"/>
              <a:t>curve for 3 day= 3 day conversion rate/2 year conversion </a:t>
            </a:r>
            <a:r>
              <a:rPr lang="en-US" sz="1400" dirty="0" smtClean="0"/>
              <a:t>rate</a:t>
            </a:r>
          </a:p>
          <a:p>
            <a:pPr marL="914400" lvl="1" indent="-457200" fontAlgn="b">
              <a:buFont typeface="+mj-lt"/>
              <a:buAutoNum type="arabicPeriod"/>
            </a:pPr>
            <a:r>
              <a:rPr lang="en-US" sz="1400" dirty="0" smtClean="0"/>
              <a:t>3 </a:t>
            </a:r>
            <a:r>
              <a:rPr lang="en-US" sz="1400" dirty="0"/>
              <a:t>day expected subs = 3 day subs/yield </a:t>
            </a:r>
            <a:r>
              <a:rPr lang="en-US" sz="1400" dirty="0" smtClean="0"/>
              <a:t>curve</a:t>
            </a:r>
          </a:p>
          <a:p>
            <a:pPr marL="514350" indent="-457200" fontAlgn="b"/>
            <a:endParaRPr lang="en-US" sz="1800" dirty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998437"/>
              </p:ext>
            </p:extLst>
          </p:nvPr>
        </p:nvGraphicFramePr>
        <p:xfrm>
          <a:off x="304800" y="4267200"/>
          <a:ext cx="8305801" cy="1941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5650"/>
                <a:gridCol w="657885"/>
                <a:gridCol w="575650"/>
                <a:gridCol w="1151299"/>
                <a:gridCol w="1069063"/>
                <a:gridCol w="875588"/>
                <a:gridCol w="357946"/>
                <a:gridCol w="1233535"/>
                <a:gridCol w="82236"/>
                <a:gridCol w="1069063"/>
                <a:gridCol w="82236"/>
                <a:gridCol w="575650"/>
              </a:tblGrid>
              <a:tr h="9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smtClean="0">
                          <a:effectLst/>
                          <a:latin typeface="+mj-lt"/>
                        </a:rPr>
                        <a:t>Google as  example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Variable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  <a:latin typeface="+mj-lt"/>
                        </a:rPr>
                        <a:t>9.56%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9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Based on Formula 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smtClean="0">
                          <a:effectLst/>
                          <a:latin typeface="+mj-lt"/>
                        </a:rPr>
                        <a:t>AdMax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1294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Gross </a:t>
                      </a:r>
                      <a:r>
                        <a:rPr lang="en-US" sz="900" u="none" strike="noStrike" dirty="0" err="1">
                          <a:effectLst/>
                          <a:latin typeface="+mj-lt"/>
                        </a:rPr>
                        <a:t>Reg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+mj-lt"/>
                        </a:rPr>
                        <a:t>3 Day FTS</a:t>
                      </a:r>
                      <a:endParaRPr lang="en-US" sz="900" b="1" i="0" u="none" strike="noStrike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3 Day Conv. </a:t>
                      </a:r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Rate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(2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2 </a:t>
                      </a:r>
                      <a:r>
                        <a:rPr lang="en-US" sz="900" u="none" strike="noStrike" dirty="0" err="1" smtClean="0">
                          <a:effectLst/>
                          <a:latin typeface="+mj-lt"/>
                        </a:rPr>
                        <a:t>yr</a:t>
                      </a:r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Conv. Rate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(1)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Yield </a:t>
                      </a:r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Curve  </a:t>
                      </a:r>
                      <a:r>
                        <a:rPr lang="en-US" sz="900" u="none" strike="noStrike" dirty="0">
                          <a:effectLst/>
                          <a:latin typeface="+mj-lt"/>
                        </a:rPr>
                        <a:t>for 3 day</a:t>
                      </a:r>
                      <a:r>
                        <a:rPr lang="en-US" sz="1000" u="none" strike="noStrike" dirty="0">
                          <a:effectLst/>
                          <a:latin typeface="+mj-lt"/>
                        </a:rPr>
                        <a:t>(3)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900" b="1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+mj-lt"/>
                        </a:rPr>
                        <a:t>3 day Expected Subs </a:t>
                      </a:r>
                      <a:r>
                        <a:rPr lang="en-US" sz="1000" u="none" strike="noStrike">
                          <a:effectLst/>
                          <a:latin typeface="+mj-lt"/>
                        </a:rPr>
                        <a:t>(4)</a:t>
                      </a:r>
                      <a:endParaRPr lang="en-US" sz="900" b="1" i="0" u="none" strike="noStrike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3 day Expected Subs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Diff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ctr"/>
                </a:tc>
              </a:tr>
              <a:tr h="165302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10/1/2011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1,341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      90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6.7%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16%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43%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210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245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35)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165302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10/2/2011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1,441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      78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5.4%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37%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208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222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 </a:t>
                      </a:r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14)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165302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10/3/2011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1,399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      57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4.1%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185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196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 </a:t>
                      </a:r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(11)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165302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10/4/2011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1,151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      64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5.6%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38%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168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187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 </a:t>
                      </a:r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19)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  <a:tr h="165302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10/5/2011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                        1,048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                              57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5.4%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  <a:latin typeface="+mj-lt"/>
                        </a:rPr>
                        <a:t>14%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+mj-lt"/>
                        </a:rPr>
                        <a:t>38%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152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  <a:latin typeface="+mj-lt"/>
                        </a:rPr>
                        <a:t>168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   </a:t>
                      </a:r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17)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506" marR="6506" marT="650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6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Analysis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Determine when </a:t>
            </a:r>
            <a:r>
              <a:rPr lang="en-US" dirty="0" smtClean="0"/>
              <a:t>the problem first started:</a:t>
            </a:r>
          </a:p>
          <a:p>
            <a:pPr lvl="1"/>
            <a:r>
              <a:rPr lang="en-US" sz="2000" dirty="0" smtClean="0"/>
              <a:t>Based on the earliest available Yield Curve Variable (YCV</a:t>
            </a:r>
            <a:r>
              <a:rPr lang="en-US" sz="2000" dirty="0" smtClean="0"/>
              <a:t>), </a:t>
            </a:r>
            <a:r>
              <a:rPr lang="en-US" sz="2000" dirty="0" smtClean="0"/>
              <a:t>calculate the 3 Day Expected Subscriber (3DES) and compare it with the </a:t>
            </a:r>
            <a:r>
              <a:rPr lang="en-US" sz="2000" dirty="0" smtClean="0"/>
              <a:t>AdMax </a:t>
            </a:r>
            <a:r>
              <a:rPr lang="en-US" sz="2000" dirty="0" smtClean="0"/>
              <a:t>number to find when </a:t>
            </a:r>
            <a:r>
              <a:rPr lang="en-US" sz="2000" dirty="0" smtClean="0"/>
              <a:t>the </a:t>
            </a:r>
            <a:r>
              <a:rPr lang="en-US" sz="2000" dirty="0" smtClean="0"/>
              <a:t>deviation first </a:t>
            </a:r>
            <a:r>
              <a:rPr lang="en-US" sz="2000" dirty="0" smtClean="0"/>
              <a:t>started. </a:t>
            </a:r>
            <a:r>
              <a:rPr lang="en-US" sz="2000" dirty="0" smtClean="0"/>
              <a:t>The earliest YCV available was May 17, 2010. The daily 3DES, calculated value and </a:t>
            </a:r>
            <a:r>
              <a:rPr lang="en-US" sz="2000" dirty="0" smtClean="0"/>
              <a:t>AdMax </a:t>
            </a:r>
            <a:r>
              <a:rPr lang="en-US" sz="2000" dirty="0" smtClean="0"/>
              <a:t>value were different for the entire period of calculation (May 17, 2010 – Oct 31, 2011).</a:t>
            </a:r>
          </a:p>
          <a:p>
            <a:pPr lvl="1"/>
            <a:r>
              <a:rPr lang="en-US" sz="2000" dirty="0" smtClean="0"/>
              <a:t>After the first </a:t>
            </a:r>
            <a:r>
              <a:rPr lang="en-US" sz="2000" dirty="0" smtClean="0"/>
              <a:t>step, </a:t>
            </a:r>
            <a:r>
              <a:rPr lang="en-US" sz="2000" dirty="0" smtClean="0"/>
              <a:t>we calculated the YCV from 3 DES, Registrations and 3 Day Actual Subscribers.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19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Yield Curve Variable 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Hypothesis</a:t>
            </a:r>
            <a:r>
              <a:rPr lang="en-US" sz="2400" dirty="0" smtClean="0"/>
              <a:t>: By using </a:t>
            </a:r>
            <a:r>
              <a:rPr lang="en-US" sz="2400" dirty="0"/>
              <a:t>the </a:t>
            </a:r>
            <a:r>
              <a:rPr lang="en-US" sz="2400" dirty="0" smtClean="0"/>
              <a:t>formula to calculate 3 Day Expected Subs and values reported in </a:t>
            </a:r>
            <a:r>
              <a:rPr lang="en-US" sz="2400" dirty="0" smtClean="0"/>
              <a:t>AdMax, </a:t>
            </a:r>
            <a:r>
              <a:rPr lang="en-US" sz="2400" dirty="0" smtClean="0"/>
              <a:t>we should be able to calculate Yield Curve Variable (YCV). The value of YCV should only change periodically (</a:t>
            </a:r>
            <a:r>
              <a:rPr lang="en-US" sz="2400" dirty="0" err="1" smtClean="0"/>
              <a:t>eg</a:t>
            </a:r>
            <a:r>
              <a:rPr lang="en-US" sz="2400" dirty="0" smtClean="0"/>
              <a:t>. weekly, semi-monthly or monthly) and not daily; since the variable is updated periodically in </a:t>
            </a:r>
            <a:r>
              <a:rPr lang="en-US" sz="2400" dirty="0" smtClean="0"/>
              <a:t>AdMax:</a:t>
            </a:r>
            <a:endParaRPr lang="en-US" sz="2400" dirty="0" smtClean="0"/>
          </a:p>
          <a:p>
            <a:pPr lvl="1"/>
            <a:r>
              <a:rPr lang="en-US" sz="1800" b="1" dirty="0" smtClean="0"/>
              <a:t>Formula</a:t>
            </a:r>
            <a:r>
              <a:rPr lang="en-US" sz="1800" dirty="0" smtClean="0"/>
              <a:t>: 3 </a:t>
            </a:r>
            <a:r>
              <a:rPr lang="en-US" sz="1800" dirty="0"/>
              <a:t>day expected subs = 3 days subs + </a:t>
            </a:r>
            <a:r>
              <a:rPr lang="en-US" sz="1800" dirty="0" smtClean="0"/>
              <a:t>(Registrations </a:t>
            </a:r>
            <a:r>
              <a:rPr lang="en-US" sz="1800" dirty="0"/>
              <a:t>- 3 days subs)*yield curve </a:t>
            </a:r>
            <a:r>
              <a:rPr lang="en-US" sz="1800" dirty="0" smtClean="0"/>
              <a:t>variable</a:t>
            </a:r>
          </a:p>
          <a:p>
            <a:pPr lvl="1"/>
            <a:r>
              <a:rPr lang="en-US" sz="1800" b="1" dirty="0" smtClean="0"/>
              <a:t>Values available in </a:t>
            </a:r>
            <a:r>
              <a:rPr lang="en-US" sz="1800" b="1" dirty="0" smtClean="0"/>
              <a:t>AdMax</a:t>
            </a:r>
            <a:r>
              <a:rPr lang="en-US" sz="1800" dirty="0" smtClean="0"/>
              <a:t>: </a:t>
            </a:r>
            <a:r>
              <a:rPr lang="en-US" sz="1800" dirty="0"/>
              <a:t>3 day expected </a:t>
            </a:r>
            <a:r>
              <a:rPr lang="en-US" sz="1800" dirty="0" smtClean="0"/>
              <a:t>subs, </a:t>
            </a:r>
            <a:r>
              <a:rPr lang="en-US" sz="1800" dirty="0"/>
              <a:t>3 days subs </a:t>
            </a:r>
            <a:r>
              <a:rPr lang="en-US" sz="1800" dirty="0" smtClean="0"/>
              <a:t>and </a:t>
            </a:r>
            <a:r>
              <a:rPr lang="en-US" sz="1800" dirty="0" smtClean="0"/>
              <a:t>Registrations</a:t>
            </a:r>
          </a:p>
          <a:p>
            <a:pPr lvl="1"/>
            <a:endParaRPr lang="en-US" sz="1800" dirty="0" smtClean="0"/>
          </a:p>
          <a:p>
            <a:pPr marL="0" indent="0">
              <a:buNone/>
            </a:pPr>
            <a:r>
              <a:rPr lang="en-US" sz="2400" b="1" dirty="0" smtClean="0"/>
              <a:t>Results</a:t>
            </a:r>
            <a:r>
              <a:rPr lang="en-US" sz="2400" dirty="0" smtClean="0"/>
              <a:t>: The YCV fluctuated daily for both </a:t>
            </a:r>
            <a:r>
              <a:rPr lang="en-US" sz="2400" dirty="0" smtClean="0"/>
              <a:t>JDate </a:t>
            </a:r>
            <a:r>
              <a:rPr lang="en-US" sz="2400" dirty="0" smtClean="0"/>
              <a:t>as well as Christian </a:t>
            </a:r>
            <a:r>
              <a:rPr lang="en-US" sz="2400" dirty="0" smtClean="0"/>
              <a:t>Mingle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Analysis</a:t>
            </a:r>
            <a:r>
              <a:rPr lang="en-US" sz="2400" dirty="0" smtClean="0"/>
              <a:t>: Two possible reasons for this could be:</a:t>
            </a:r>
          </a:p>
          <a:p>
            <a:pPr lvl="1" indent="-342900"/>
            <a:r>
              <a:rPr lang="en-US" sz="2000" dirty="0" smtClean="0"/>
              <a:t>We have an incomplete formula</a:t>
            </a:r>
          </a:p>
          <a:p>
            <a:pPr lvl="1" indent="-342900"/>
            <a:r>
              <a:rPr lang="en-US" sz="2000" dirty="0" smtClean="0"/>
              <a:t>The calculations in </a:t>
            </a:r>
            <a:r>
              <a:rPr lang="en-US" sz="2000" dirty="0" smtClean="0"/>
              <a:t>AdMax </a:t>
            </a:r>
            <a:r>
              <a:rPr lang="en-US" sz="2000" dirty="0" smtClean="0"/>
              <a:t>have always had an error in calculations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100" dirty="0" smtClean="0"/>
              <a:t>* Data Range: Jan 01, 2009 to Dec 31, 2011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8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Yield Curve Variable  Calculation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276365"/>
              </p:ext>
            </p:extLst>
          </p:nvPr>
        </p:nvGraphicFramePr>
        <p:xfrm>
          <a:off x="228600" y="1143000"/>
          <a:ext cx="868680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319487"/>
              </p:ext>
            </p:extLst>
          </p:nvPr>
        </p:nvGraphicFramePr>
        <p:xfrm>
          <a:off x="228600" y="3733800"/>
          <a:ext cx="868680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68780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Conversions </a:t>
            </a:r>
            <a:r>
              <a:rPr lang="en-US" dirty="0" err="1" smtClean="0"/>
              <a:t>vs</a:t>
            </a:r>
            <a:r>
              <a:rPr lang="en-US" dirty="0" smtClean="0"/>
              <a:t> Registrations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689950"/>
              </p:ext>
            </p:extLst>
          </p:nvPr>
        </p:nvGraphicFramePr>
        <p:xfrm>
          <a:off x="228600" y="4953000"/>
          <a:ext cx="8686801" cy="14077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3863"/>
                <a:gridCol w="1191387"/>
                <a:gridCol w="1379007"/>
                <a:gridCol w="1210146"/>
                <a:gridCol w="534719"/>
                <a:gridCol w="534719"/>
                <a:gridCol w="300192"/>
                <a:gridCol w="375240"/>
                <a:gridCol w="318952"/>
                <a:gridCol w="806764"/>
                <a:gridCol w="881812"/>
              </a:tblGrid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Spark - </a:t>
                      </a:r>
                      <a:r>
                        <a:rPr lang="en-US" sz="800" b="1" u="none" strike="noStrike" dirty="0" err="1">
                          <a:effectLst/>
                        </a:rPr>
                        <a:t>ChristianMingle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559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Search Engine/Distribution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Campaign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Ad Group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Source/Keyword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Match Type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Day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Imp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Clicks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Conv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newregistrationbh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threedaysubscribers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Brand|Search|AUS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10/2/2011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2.81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Brand|Search|AUS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mingle christian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mingle christian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broad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10/3/2011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3.44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10/4/2011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5.84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 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 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phrase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10/19/2011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3.24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10/19/2011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3.24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 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 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broad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10/20/2011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3.67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Brand|Search|AUS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10/29/2011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2.37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1279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KW - 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christianmingle 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10/31/2011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2.82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307690"/>
              </p:ext>
            </p:extLst>
          </p:nvPr>
        </p:nvGraphicFramePr>
        <p:xfrm>
          <a:off x="228600" y="2438400"/>
          <a:ext cx="8686801" cy="2368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3863"/>
                <a:gridCol w="1191387"/>
                <a:gridCol w="1379007"/>
                <a:gridCol w="1210146"/>
                <a:gridCol w="534719"/>
                <a:gridCol w="534719"/>
                <a:gridCol w="300192"/>
                <a:gridCol w="375240"/>
                <a:gridCol w="318952"/>
                <a:gridCol w="806764"/>
                <a:gridCol w="881812"/>
              </a:tblGrid>
              <a:tr h="12797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Spark - JDate</a:t>
                      </a:r>
                      <a:endParaRPr lang="en-US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559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Search Engine/Distribution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Campaign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Ad Group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Source/Keyword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Match Type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Day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Imp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Clicks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err="1">
                          <a:effectLst/>
                        </a:rPr>
                        <a:t>Conv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newregistrationbh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threedaysubscribers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ctr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Brand|Display-Text-Placements|FL-CA-NY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JDate2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 date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content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1/5/2012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2.13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Brand|Display-Text-Placements|FL-CA-NY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JDate2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jdate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content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1/21/2012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1.78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Brand|Display-Text-Placements|FL-CA-NY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JDate2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jdate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content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1/23/2012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2.28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Google AdWords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Brand|Search-Desktop|CAN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JDate - Canada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 date canada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1/29/2012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MSN/Bing Paid Search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Brand-KW|Search-BingYahooSites|USA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jdate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phrase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1/16/2012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2.06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MSN/Bing Paid Search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Brand-KW|Search-BingYahooSites|USA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jdate.com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1/6/2012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2.08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MSN/Bing Paid Search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Brand-KW|Search-BingYahooSites|USA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jdate.com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1/10/2012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1.95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  <a:tr h="2399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MSN/Bing Paid Search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Brand|Search-BingYahooSites|USA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Jdate</a:t>
                      </a:r>
                      <a:r>
                        <a:rPr lang="en-US" sz="800" u="none" strike="noStrike" dirty="0">
                          <a:effectLst/>
                        </a:rPr>
                        <a:t> - Login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jdate</a:t>
                      </a:r>
                      <a:r>
                        <a:rPr lang="en-US" sz="800" u="none" strike="noStrike" dirty="0">
                          <a:effectLst/>
                        </a:rPr>
                        <a:t> login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1/1/2012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1.75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2" marR="5332" marT="5332" marB="0" anchor="b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143000"/>
            <a:ext cx="8610600" cy="1371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The Conv and </a:t>
            </a:r>
            <a:r>
              <a:rPr lang="en-US" sz="2400" dirty="0" err="1" smtClean="0"/>
              <a:t>newregistration</a:t>
            </a:r>
            <a:r>
              <a:rPr lang="en-US" sz="2400" dirty="0" smtClean="0"/>
              <a:t> columns are highlighted in </a:t>
            </a:r>
            <a:r>
              <a:rPr lang="en-US" sz="2400" dirty="0"/>
              <a:t>tables below (</a:t>
            </a:r>
            <a:r>
              <a:rPr lang="en-US" sz="2400" dirty="0" smtClean="0"/>
              <a:t>in red).   The </a:t>
            </a:r>
            <a:r>
              <a:rPr lang="en-US" sz="2400" dirty="0" err="1" smtClean="0"/>
              <a:t>Conv</a:t>
            </a:r>
            <a:r>
              <a:rPr lang="en-US" sz="2400" dirty="0" smtClean="0"/>
              <a:t> number is the same as the 3 day expected sub number.</a:t>
            </a:r>
          </a:p>
          <a:p>
            <a:pPr marL="0" indent="0">
              <a:buNone/>
            </a:pPr>
            <a:r>
              <a:rPr lang="en-US" sz="2400" dirty="0" smtClean="0"/>
              <a:t>This shows that Conv are greater than Registrations, which is an error.</a:t>
            </a:r>
          </a:p>
          <a:p>
            <a:pPr marL="0" indent="0">
              <a:buFont typeface="Arial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5395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819</Words>
  <Application>Microsoft Office PowerPoint</Application>
  <PresentationFormat>On-screen Show (4:3)</PresentationFormat>
  <Paragraphs>308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Spark Yield Curve and 3 Day Expected Subscriber Calculations</vt:lpstr>
      <vt:lpstr>Reason for Analysis</vt:lpstr>
      <vt:lpstr>Analysis Steps</vt:lpstr>
      <vt:lpstr>Yield Curve Variable  Calculation</vt:lpstr>
      <vt:lpstr>Yield Curve Variable  Calculation</vt:lpstr>
      <vt:lpstr>Conversions vs Registrations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Yadav</dc:creator>
  <cp:lastModifiedBy>Danielle Ilan-Weber</cp:lastModifiedBy>
  <cp:revision>21</cp:revision>
  <dcterms:created xsi:type="dcterms:W3CDTF">2006-08-16T00:00:00Z</dcterms:created>
  <dcterms:modified xsi:type="dcterms:W3CDTF">2012-02-09T17:21:47Z</dcterms:modified>
</cp:coreProperties>
</file>