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0" autoAdjust="0"/>
    <p:restoredTop sz="94660"/>
  </p:normalViewPr>
  <p:slideViewPr>
    <p:cSldViewPr>
      <p:cViewPr>
        <p:scale>
          <a:sx n="85" d="100"/>
          <a:sy n="85" d="100"/>
        </p:scale>
        <p:origin x="-82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31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6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13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09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54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72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7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18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009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4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C5877-F5C0-4C80-92FB-9802258AAEE9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2B8E9-9076-4941-9C71-A0E450BF8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73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Initial Location Input Screen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984"/>
            <a:ext cx="9144000" cy="401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67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Enter </a:t>
            </a:r>
            <a:r>
              <a:rPr lang="en-US" dirty="0"/>
              <a:t>T</a:t>
            </a:r>
            <a:r>
              <a:rPr lang="en-US" dirty="0" smtClean="0"/>
              <a:t>ext to Filter Location List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984"/>
            <a:ext cx="9144000" cy="401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6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Select Location from Filtered List </a:t>
            </a:r>
            <a:br>
              <a:rPr lang="en-US" dirty="0" smtClean="0"/>
            </a:br>
            <a:r>
              <a:rPr lang="en-US" dirty="0" smtClean="0"/>
              <a:t>to Add to Quote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9144000" cy="4018031"/>
          </a:xfrm>
        </p:spPr>
      </p:pic>
      <p:sp>
        <p:nvSpPr>
          <p:cNvPr id="6" name="TextBox 5"/>
          <p:cNvSpPr txBox="1"/>
          <p:nvPr/>
        </p:nvSpPr>
        <p:spPr>
          <a:xfrm>
            <a:off x="381000" y="54102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User Can Select Only </a:t>
            </a:r>
            <a:r>
              <a:rPr lang="en-US" sz="2400" b="1" i="1" u="sng" dirty="0"/>
              <a:t>One Location </a:t>
            </a:r>
            <a:r>
              <a:rPr lang="en-US" sz="2400" b="1" i="1" dirty="0"/>
              <a:t>to Add to Quote at a time</a:t>
            </a:r>
            <a:r>
              <a:rPr lang="en-US" sz="2400" b="1" i="1" dirty="0" smtClean="0"/>
              <a:t>! </a:t>
            </a:r>
            <a:r>
              <a:rPr lang="en-US" sz="2000" dirty="0" smtClean="0"/>
              <a:t>This is to minimize the risk of too many campaigns in the cross product selection. User can come back to </a:t>
            </a:r>
            <a:r>
              <a:rPr lang="en-US" sz="2000" smtClean="0"/>
              <a:t>this screen </a:t>
            </a:r>
            <a:r>
              <a:rPr lang="en-US" sz="2000" dirty="0" smtClean="0"/>
              <a:t>and </a:t>
            </a:r>
            <a:r>
              <a:rPr lang="en-US" sz="2000" smtClean="0"/>
              <a:t>add more locations.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0667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Alternative to Add a Location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59436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User walks through location tree</a:t>
            </a:r>
            <a:endParaRPr lang="en-US" sz="2800" b="1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42" y="1828800"/>
            <a:ext cx="8449958" cy="4109833"/>
          </a:xfrm>
        </p:spPr>
      </p:pic>
    </p:spTree>
    <p:extLst>
      <p:ext uri="{BB962C8B-B14F-4D97-AF65-F5344CB8AC3E}">
        <p14:creationId xmlns:p14="http://schemas.microsoft.com/office/powerpoint/2010/main" val="342689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42" y="1828800"/>
            <a:ext cx="8449958" cy="4109833"/>
          </a:xfr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User Selects Location to Add to Quote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5939135"/>
            <a:ext cx="8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User Can Select Only </a:t>
            </a:r>
            <a:r>
              <a:rPr lang="en-US" sz="2400" b="1" i="1" u="sng" dirty="0"/>
              <a:t>One Location </a:t>
            </a:r>
            <a:r>
              <a:rPr lang="en-US" sz="2400" b="1" i="1" dirty="0"/>
              <a:t>to Add to Quote at a time!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696200" y="4876800"/>
            <a:ext cx="990600" cy="457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41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88</Words>
  <Application>Microsoft Office PowerPoint</Application>
  <PresentationFormat>On-screen Show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Enter Text to Filter Location List</vt:lpstr>
      <vt:lpstr>Select Location from Filtered List  to Add to Quote</vt:lpstr>
      <vt:lpstr>Alternative to Add a Location</vt:lpstr>
      <vt:lpstr>User Selects Location to Add to Quote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Autumn Francesca</dc:creator>
  <cp:lastModifiedBy>Autumn Francesca</cp:lastModifiedBy>
  <cp:revision>8</cp:revision>
  <dcterms:created xsi:type="dcterms:W3CDTF">2012-08-21T16:54:05Z</dcterms:created>
  <dcterms:modified xsi:type="dcterms:W3CDTF">2012-09-19T18:02:14Z</dcterms:modified>
</cp:coreProperties>
</file>