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9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106F12-29DC-44EA-9B6D-CED1712B78A0}"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754056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106F12-29DC-44EA-9B6D-CED1712B78A0}"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1442908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106F12-29DC-44EA-9B6D-CED1712B78A0}"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2099163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106F12-29DC-44EA-9B6D-CED1712B78A0}"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1763425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106F12-29DC-44EA-9B6D-CED1712B78A0}"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2712787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106F12-29DC-44EA-9B6D-CED1712B78A0}" type="datetimeFigureOut">
              <a:rPr lang="en-US" smtClean="0"/>
              <a:t>10/18/2012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97297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106F12-29DC-44EA-9B6D-CED1712B78A0}" type="datetimeFigureOut">
              <a:rPr lang="en-US" smtClean="0"/>
              <a:t>10/18/2012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161753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106F12-29DC-44EA-9B6D-CED1712B78A0}" type="datetimeFigureOut">
              <a:rPr lang="en-US" smtClean="0"/>
              <a:t>10/18/2012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4026576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106F12-29DC-44EA-9B6D-CED1712B78A0}" type="datetimeFigureOut">
              <a:rPr lang="en-US" smtClean="0"/>
              <a:t>10/18/2012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1925509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106F12-29DC-44EA-9B6D-CED1712B78A0}" type="datetimeFigureOut">
              <a:rPr lang="en-US" smtClean="0"/>
              <a:t>10/18/2012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3634381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106F12-29DC-44EA-9B6D-CED1712B78A0}" type="datetimeFigureOut">
              <a:rPr lang="en-US" smtClean="0"/>
              <a:t>10/18/2012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D8DCA4-FEF1-4811-8163-DBA5D6942EBB}" type="slidenum">
              <a:rPr lang="en-US" smtClean="0"/>
              <a:t>‹#›</a:t>
            </a:fld>
            <a:endParaRPr lang="en-US"/>
          </a:p>
        </p:txBody>
      </p:sp>
    </p:spTree>
    <p:extLst>
      <p:ext uri="{BB962C8B-B14F-4D97-AF65-F5344CB8AC3E}">
        <p14:creationId xmlns:p14="http://schemas.microsoft.com/office/powerpoint/2010/main" val="3846564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106F12-29DC-44EA-9B6D-CED1712B78A0}" type="datetimeFigureOut">
              <a:rPr lang="en-US" smtClean="0"/>
              <a:t>10/18/2012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D8DCA4-FEF1-4811-8163-DBA5D6942EBB}" type="slidenum">
              <a:rPr lang="en-US" smtClean="0"/>
              <a:t>‹#›</a:t>
            </a:fld>
            <a:endParaRPr lang="en-US"/>
          </a:p>
        </p:txBody>
      </p:sp>
    </p:spTree>
    <p:extLst>
      <p:ext uri="{BB962C8B-B14F-4D97-AF65-F5344CB8AC3E}">
        <p14:creationId xmlns:p14="http://schemas.microsoft.com/office/powerpoint/2010/main" val="1464213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AML Permissions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46603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Location Lookup by Search</a:t>
            </a:r>
            <a:br>
              <a:rPr lang="en-US" dirty="0" smtClean="0"/>
            </a:br>
            <a:r>
              <a:rPr lang="en-US" i="1" dirty="0" smtClean="0"/>
              <a:t>Initial Screen</a:t>
            </a:r>
            <a:endParaRPr lang="en-US" i="1" dirty="0"/>
          </a:p>
        </p:txBody>
      </p:sp>
      <p:pic>
        <p:nvPicPr>
          <p:cNvPr id="14339"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914400" y="2274888"/>
            <a:ext cx="7315200" cy="3176587"/>
          </a:xfrm>
        </p:spPr>
      </p:pic>
    </p:spTree>
    <p:extLst>
      <p:ext uri="{BB962C8B-B14F-4D97-AF65-F5344CB8AC3E}">
        <p14:creationId xmlns:p14="http://schemas.microsoft.com/office/powerpoint/2010/main" val="42840470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Management Dashboard Reporting</a:t>
            </a:r>
          </a:p>
        </p:txBody>
      </p:sp>
      <p:pic>
        <p:nvPicPr>
          <p:cNvPr id="16387"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1781175"/>
            <a:ext cx="7600950" cy="4238625"/>
          </a:xfrm>
        </p:spPr>
      </p:pic>
    </p:spTree>
    <p:extLst>
      <p:ext uri="{BB962C8B-B14F-4D97-AF65-F5344CB8AC3E}">
        <p14:creationId xmlns:p14="http://schemas.microsoft.com/office/powerpoint/2010/main" val="12256589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pPr eaLnBrk="1" hangingPunct="1"/>
            <a:r>
              <a:rPr lang="en-US" smtClean="0"/>
              <a:t>Automate Deployments</a:t>
            </a:r>
            <a:br>
              <a:rPr lang="en-US" smtClean="0"/>
            </a:br>
            <a:r>
              <a:rPr lang="en-US" sz="3600" i="1" smtClean="0"/>
              <a:t>Returning Order Status in UI</a:t>
            </a:r>
            <a:endParaRPr lang="en-US" i="1" smtClean="0"/>
          </a:p>
        </p:txBody>
      </p:sp>
      <p:pic>
        <p:nvPicPr>
          <p:cNvPr id="409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970088" y="2084388"/>
            <a:ext cx="5203825" cy="3557587"/>
          </a:xfrm>
        </p:spPr>
      </p:pic>
      <p:sp>
        <p:nvSpPr>
          <p:cNvPr id="5" name="Rounded Rectangle 4"/>
          <p:cNvSpPr/>
          <p:nvPr/>
        </p:nvSpPr>
        <p:spPr>
          <a:xfrm>
            <a:off x="5715000" y="2743200"/>
            <a:ext cx="914400" cy="2438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5123291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618" y="1226629"/>
            <a:ext cx="7658764" cy="4404742"/>
          </a:xfrm>
          <a:prstGeom prst="rect">
            <a:avLst/>
          </a:prstGeom>
        </p:spPr>
      </p:pic>
      <p:sp>
        <p:nvSpPr>
          <p:cNvPr id="5122" name="Title 1"/>
          <p:cNvSpPr>
            <a:spLocks noGrp="1"/>
          </p:cNvSpPr>
          <p:nvPr>
            <p:ph type="title"/>
          </p:nvPr>
        </p:nvSpPr>
        <p:spPr/>
        <p:txBody>
          <a:bodyPr/>
          <a:lstStyle/>
          <a:p>
            <a:pPr eaLnBrk="1" hangingPunct="1"/>
            <a:r>
              <a:rPr lang="en-US" smtClean="0"/>
              <a:t>Merchant Campaigns Page</a:t>
            </a:r>
          </a:p>
        </p:txBody>
      </p:sp>
      <p:sp>
        <p:nvSpPr>
          <p:cNvPr id="3" name="Rounded Rectangle 2"/>
          <p:cNvSpPr/>
          <p:nvPr/>
        </p:nvSpPr>
        <p:spPr>
          <a:xfrm>
            <a:off x="6248400" y="2667000"/>
            <a:ext cx="16002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ounded Rectangle 3"/>
          <p:cNvSpPr/>
          <p:nvPr/>
        </p:nvSpPr>
        <p:spPr>
          <a:xfrm>
            <a:off x="6248400" y="3429000"/>
            <a:ext cx="16002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4"/>
          <p:cNvSpPr/>
          <p:nvPr/>
        </p:nvSpPr>
        <p:spPr>
          <a:xfrm>
            <a:off x="3429000" y="4648200"/>
            <a:ext cx="44196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836860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76200"/>
            <a:ext cx="8229600" cy="1143000"/>
          </a:xfrm>
        </p:spPr>
        <p:txBody>
          <a:bodyPr/>
          <a:lstStyle/>
          <a:p>
            <a:pPr eaLnBrk="1" hangingPunct="1"/>
            <a:r>
              <a:rPr lang="en-US" smtClean="0"/>
              <a:t>Merchant Spend Reporting</a:t>
            </a:r>
          </a:p>
        </p:txBody>
      </p:sp>
      <p:pic>
        <p:nvPicPr>
          <p:cNvPr id="614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600200" y="1219200"/>
            <a:ext cx="6324600" cy="3436938"/>
          </a:xfrm>
        </p:spPr>
      </p:pic>
      <p:sp>
        <p:nvSpPr>
          <p:cNvPr id="2" name="Rectangle 1"/>
          <p:cNvSpPr/>
          <p:nvPr/>
        </p:nvSpPr>
        <p:spPr>
          <a:xfrm>
            <a:off x="480646" y="4876800"/>
            <a:ext cx="8153400" cy="1815882"/>
          </a:xfrm>
          <a:prstGeom prst="rect">
            <a:avLst/>
          </a:prstGeom>
        </p:spPr>
        <p:txBody>
          <a:bodyPr wrap="square">
            <a:spAutoFit/>
          </a:bodyPr>
          <a:lstStyle/>
          <a:p>
            <a:pPr eaLnBrk="1" hangingPunct="1"/>
            <a:r>
              <a:rPr lang="en-US" sz="1600" dirty="0" smtClean="0"/>
              <a:t>Note that this implies actually creating merchant logins to the merchant UI and sending merchants their login credentials via email.</a:t>
            </a:r>
          </a:p>
          <a:p>
            <a:pPr eaLnBrk="1" hangingPunct="1"/>
            <a:endParaRPr lang="en-US" sz="1600" dirty="0" smtClean="0"/>
          </a:p>
          <a:p>
            <a:pPr eaLnBrk="1" hangingPunct="1"/>
            <a:r>
              <a:rPr lang="en-US" sz="1600" dirty="0" smtClean="0"/>
              <a:t>It probably does not include managing these logins (change password/reset password) ) although we need to add that requirement to the backlog. For now, merchant would call reseller, reseller would open ticket for us.  We would update password in database and send it back via email (not very secure or desirable)</a:t>
            </a:r>
            <a:endParaRPr lang="en-US" sz="1600" dirty="0"/>
          </a:p>
        </p:txBody>
      </p:sp>
    </p:spTree>
    <p:extLst>
      <p:ext uri="{BB962C8B-B14F-4D97-AF65-F5344CB8AC3E}">
        <p14:creationId xmlns:p14="http://schemas.microsoft.com/office/powerpoint/2010/main" val="4106694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dirty="0" smtClean="0"/>
              <a:t>Merchant </a:t>
            </a:r>
            <a:r>
              <a:rPr lang="en-US" dirty="0" smtClean="0"/>
              <a:t>History Page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308" y="1401680"/>
            <a:ext cx="7887384" cy="4618120"/>
          </a:xfrm>
          <a:prstGeom prst="rect">
            <a:avLst/>
          </a:prstGeom>
        </p:spPr>
      </p:pic>
    </p:spTree>
    <p:extLst>
      <p:ext uri="{BB962C8B-B14F-4D97-AF65-F5344CB8AC3E}">
        <p14:creationId xmlns:p14="http://schemas.microsoft.com/office/powerpoint/2010/main" val="2581854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2011362"/>
          </a:xfrm>
        </p:spPr>
        <p:txBody>
          <a:bodyPr>
            <a:normAutofit fontScale="90000"/>
          </a:bodyPr>
          <a:lstStyle/>
          <a:p>
            <a:pPr eaLnBrk="1" hangingPunct="1"/>
            <a:r>
              <a:rPr lang="en-US" smtClean="0"/>
              <a:t>User Roles and Related Permissions</a:t>
            </a:r>
            <a:br>
              <a:rPr lang="en-US" smtClean="0"/>
            </a:br>
            <a:r>
              <a:rPr lang="en-US" sz="3200" i="1" smtClean="0"/>
              <a:t>Sales user can view/edit only created Quotes</a:t>
            </a:r>
            <a:br>
              <a:rPr lang="en-US" sz="3200" i="1" smtClean="0"/>
            </a:br>
            <a:r>
              <a:rPr lang="en-US" sz="3200" i="1" smtClean="0"/>
              <a:t>FF user can only view Quote page for all records</a:t>
            </a:r>
            <a:br>
              <a:rPr lang="en-US" sz="3200" i="1" smtClean="0"/>
            </a:br>
            <a:r>
              <a:rPr lang="en-US" sz="3200" i="1" smtClean="0"/>
              <a:t>CS user can view/edit Quote page for all records</a:t>
            </a:r>
          </a:p>
        </p:txBody>
      </p:sp>
      <p:pic>
        <p:nvPicPr>
          <p:cNvPr id="8195"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39813" y="2719388"/>
            <a:ext cx="7064375" cy="3833812"/>
          </a:xfrm>
        </p:spPr>
      </p:pic>
    </p:spTree>
    <p:extLst>
      <p:ext uri="{BB962C8B-B14F-4D97-AF65-F5344CB8AC3E}">
        <p14:creationId xmlns:p14="http://schemas.microsoft.com/office/powerpoint/2010/main" val="2171161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049" y="2277989"/>
            <a:ext cx="7635902" cy="4503811"/>
          </a:xfrm>
          <a:prstGeom prst="rect">
            <a:avLst/>
          </a:prstGeom>
        </p:spPr>
      </p:pic>
      <p:sp>
        <p:nvSpPr>
          <p:cNvPr id="9218" name="Title 1"/>
          <p:cNvSpPr>
            <a:spLocks noGrp="1"/>
          </p:cNvSpPr>
          <p:nvPr>
            <p:ph type="title"/>
          </p:nvPr>
        </p:nvSpPr>
        <p:spPr>
          <a:xfrm>
            <a:off x="457200" y="274638"/>
            <a:ext cx="8229600" cy="1782762"/>
          </a:xfrm>
        </p:spPr>
        <p:txBody>
          <a:bodyPr>
            <a:normAutofit fontScale="90000"/>
          </a:bodyPr>
          <a:lstStyle/>
          <a:p>
            <a:pPr eaLnBrk="1" hangingPunct="1"/>
            <a:r>
              <a:rPr lang="en-US" smtClean="0"/>
              <a:t>User Roles and Related Permissions</a:t>
            </a:r>
            <a:br>
              <a:rPr lang="en-US" smtClean="0"/>
            </a:br>
            <a:r>
              <a:rPr lang="en-US" sz="3200" i="1" smtClean="0"/>
              <a:t>FF user can edit FF page for all records</a:t>
            </a:r>
            <a:br>
              <a:rPr lang="en-US" sz="3200" i="1" smtClean="0"/>
            </a:br>
            <a:r>
              <a:rPr lang="en-US" sz="3200" i="1" smtClean="0"/>
              <a:t>Sales user can view FF page for created records</a:t>
            </a:r>
            <a:br>
              <a:rPr lang="en-US" sz="3200" i="1" smtClean="0"/>
            </a:br>
            <a:r>
              <a:rPr lang="en-US" sz="3200" i="1" smtClean="0"/>
              <a:t>CS user can view/edit FF page for all records</a:t>
            </a:r>
          </a:p>
        </p:txBody>
      </p:sp>
      <p:sp>
        <p:nvSpPr>
          <p:cNvPr id="2" name="Rounded Rectangle 1"/>
          <p:cNvSpPr/>
          <p:nvPr/>
        </p:nvSpPr>
        <p:spPr>
          <a:xfrm>
            <a:off x="6040438" y="3276600"/>
            <a:ext cx="685800" cy="304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6825502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152400"/>
            <a:ext cx="8229600" cy="2087563"/>
          </a:xfrm>
        </p:spPr>
        <p:txBody>
          <a:bodyPr>
            <a:normAutofit fontScale="90000"/>
          </a:bodyPr>
          <a:lstStyle/>
          <a:p>
            <a:pPr eaLnBrk="1" hangingPunct="1"/>
            <a:r>
              <a:rPr lang="en-US" smtClean="0"/>
              <a:t>User Roles and Related Permissions</a:t>
            </a:r>
            <a:br>
              <a:rPr lang="en-US" smtClean="0"/>
            </a:br>
            <a:r>
              <a:rPr lang="en-US" sz="3200" i="1" smtClean="0"/>
              <a:t>Sales user can view/edit only created merchants</a:t>
            </a:r>
            <a:br>
              <a:rPr lang="en-US" sz="3200" i="1" smtClean="0"/>
            </a:br>
            <a:r>
              <a:rPr lang="en-US" sz="3200" i="1" smtClean="0"/>
              <a:t>CS user can view/edit all merchants</a:t>
            </a:r>
            <a:br>
              <a:rPr lang="en-US" sz="3200" i="1" smtClean="0"/>
            </a:br>
            <a:r>
              <a:rPr lang="en-US" sz="3200" i="1" smtClean="0"/>
              <a:t>FF user can view all merchants</a:t>
            </a:r>
            <a:endParaRPr lang="en-US" smtClean="0"/>
          </a:p>
        </p:txBody>
      </p:sp>
      <p:pic>
        <p:nvPicPr>
          <p:cNvPr id="10243"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92175" y="2438400"/>
            <a:ext cx="7280275" cy="4267200"/>
          </a:xfrm>
        </p:spPr>
      </p:pic>
    </p:spTree>
    <p:extLst>
      <p:ext uri="{BB962C8B-B14F-4D97-AF65-F5344CB8AC3E}">
        <p14:creationId xmlns:p14="http://schemas.microsoft.com/office/powerpoint/2010/main" val="957849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Customization of Ads/Keywords</a:t>
            </a:r>
          </a:p>
        </p:txBody>
      </p:sp>
      <p:pic>
        <p:nvPicPr>
          <p:cNvPr id="1126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742950" y="1660525"/>
            <a:ext cx="7658100" cy="4405313"/>
          </a:xfrm>
        </p:spPr>
      </p:pic>
      <p:sp>
        <p:nvSpPr>
          <p:cNvPr id="5" name="Rounded Rectangle 4"/>
          <p:cNvSpPr/>
          <p:nvPr/>
        </p:nvSpPr>
        <p:spPr>
          <a:xfrm>
            <a:off x="5773738" y="3862388"/>
            <a:ext cx="381000" cy="838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2914705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1676</TotalTime>
  <Words>118</Words>
  <Application>Microsoft Office PowerPoint</Application>
  <PresentationFormat>On-screen Show (4:3)</PresentationFormat>
  <Paragraphs>14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AML Permissions</vt:lpstr>
      <vt:lpstr>Automate Deployments Returning Order Status in UI</vt:lpstr>
      <vt:lpstr>Merchant Campaigns Page</vt:lpstr>
      <vt:lpstr>Merchant Spend Reporting</vt:lpstr>
      <vt:lpstr>Merchant History Page</vt:lpstr>
      <vt:lpstr>User Roles and Related Permissions Sales user can view/edit only created Quotes FF user can only view Quote page for all records CS user can view/edit Quote page for all records</vt:lpstr>
      <vt:lpstr>User Roles and Related Permissions FF user can edit FF page for all records Sales user can view FF page for created records CS user can view/edit FF page for all records</vt:lpstr>
      <vt:lpstr>User Roles and Related Permissions Sales user can view/edit only created merchants CS user can view/edit all merchants FF user can view all merchants</vt:lpstr>
      <vt:lpstr>Customization of Ads/Keywords</vt:lpstr>
      <vt:lpstr>Location Lookup by Search Initial Screen</vt:lpstr>
      <vt:lpstr>Management Dashboard Reporting</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AML Permissions</dc:title>
  <dc:creator>Autumn Francesca</dc:creator>
  <cp:lastModifiedBy>Autumn Francesca</cp:lastModifiedBy>
  <cp:revision>3</cp:revision>
  <dcterms:created xsi:type="dcterms:W3CDTF">2012-10-18T16:24:51Z</dcterms:created>
  <dcterms:modified xsi:type="dcterms:W3CDTF">2012-10-19T20:21:26Z</dcterms:modified>
</cp:coreProperties>
</file>