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5D505-15A9-410A-870D-87F7AE8A85DE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6BBA7-CB5A-45B3-9DB9-5BCC6198B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6BBA7-CB5A-45B3-9DB9-5BCC6198B3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7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2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0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28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6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9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0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1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8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3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05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2268C-9760-44B7-88F4-9897201081CA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10F6A-E8C9-4873-B561-5169F6876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5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Jmeter</a:t>
            </a:r>
            <a:r>
              <a:rPr lang="en-US" dirty="0" smtClean="0"/>
              <a:t> - SAPI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7301" y="1493354"/>
            <a:ext cx="93500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Apache </a:t>
            </a:r>
            <a:r>
              <a:rPr lang="en-US" altLang="en-US" dirty="0" err="1" smtClean="0">
                <a:solidFill>
                  <a:srgbClr val="000000"/>
                </a:solidFill>
              </a:rPr>
              <a:t>JMeter</a:t>
            </a:r>
            <a:r>
              <a:rPr lang="en-US" altLang="en-US" dirty="0" smtClean="0">
                <a:solidFill>
                  <a:srgbClr val="000000"/>
                </a:solidFill>
              </a:rPr>
              <a:t> is an Open Source software application, a 100% pure Java application designed to load test functional behavior and measure performance.</a:t>
            </a:r>
          </a:p>
          <a:p>
            <a:pPr>
              <a:buClrTx/>
              <a:buFontTx/>
              <a:buNone/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Features of Apache </a:t>
            </a:r>
            <a:r>
              <a:rPr lang="en-US" altLang="en-US" b="1" dirty="0" err="1" smtClean="0">
                <a:solidFill>
                  <a:srgbClr val="000000"/>
                </a:solidFill>
              </a:rPr>
              <a:t>Jmeter</a:t>
            </a:r>
            <a:r>
              <a:rPr lang="en-US" altLang="en-US" b="1" dirty="0" smtClean="0">
                <a:solidFill>
                  <a:srgbClr val="000000"/>
                </a:solidFill>
              </a:rPr>
              <a:t> :</a:t>
            </a:r>
          </a:p>
          <a:p>
            <a:pPr>
              <a:buClrTx/>
              <a:buFontTx/>
              <a:buNone/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>
                <a:solidFill>
                  <a:srgbClr val="000000"/>
                </a:solidFill>
              </a:rPr>
              <a:t> Can load and performance test many different server types. </a:t>
            </a:r>
            <a:r>
              <a:rPr lang="en-US" altLang="en-US" dirty="0" err="1" smtClean="0">
                <a:solidFill>
                  <a:srgbClr val="000000"/>
                </a:solidFill>
              </a:rPr>
              <a:t>Eg</a:t>
            </a:r>
            <a:r>
              <a:rPr lang="en-US" altLang="en-US" dirty="0" smtClean="0">
                <a:solidFill>
                  <a:srgbClr val="000000"/>
                </a:solidFill>
              </a:rPr>
              <a:t>. HTTP, HTTPS, SOAP, JDBC, etc.</a:t>
            </a:r>
          </a:p>
          <a:p>
            <a:pPr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>
                <a:solidFill>
                  <a:srgbClr val="000000"/>
                </a:solidFill>
              </a:rPr>
              <a:t> Complete portability and 100% Java purity.</a:t>
            </a:r>
          </a:p>
          <a:p>
            <a:pPr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 smtClean="0">
                <a:solidFill>
                  <a:srgbClr val="000000"/>
                </a:solidFill>
              </a:rPr>
              <a:t> Full Multi-Threading framework</a:t>
            </a:r>
            <a:r>
              <a:rPr lang="en-US" alt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SzPct val="45000"/>
              <a:buFont typeface="Wingdings" panose="05000000000000000000" pitchFamily="2" charset="2"/>
              <a:buChar char=""/>
            </a:pP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</a:rPr>
              <a:t>We can use </a:t>
            </a:r>
            <a:r>
              <a:rPr lang="en-US" altLang="en-US" dirty="0" err="1" smtClean="0">
                <a:solidFill>
                  <a:srgbClr val="000000"/>
                </a:solidFill>
              </a:rPr>
              <a:t>Jmeter</a:t>
            </a:r>
            <a:r>
              <a:rPr lang="en-US" altLang="en-US" dirty="0" smtClean="0">
                <a:solidFill>
                  <a:srgbClr val="000000"/>
                </a:solidFill>
              </a:rPr>
              <a:t> for functional testing.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>
              <a:buSzPct val="45000"/>
              <a:buFont typeface="Wingdings" panose="05000000000000000000" pitchFamily="2" charset="2"/>
              <a:buChar char=""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56406" y="478302"/>
            <a:ext cx="482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INTRODUCTION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7121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2438400" y="571500"/>
            <a:ext cx="7315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200" b="1" dirty="0" smtClean="0">
                <a:solidFill>
                  <a:srgbClr val="000000"/>
                </a:solidFill>
              </a:rPr>
              <a:t>         Work </a:t>
            </a:r>
            <a:r>
              <a:rPr lang="en-US" altLang="en-US" sz="2200" b="1" dirty="0">
                <a:solidFill>
                  <a:srgbClr val="000000"/>
                </a:solidFill>
              </a:rPr>
              <a:t>Flow of 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Functional Testing </a:t>
            </a:r>
            <a:endParaRPr lang="en-US" altLang="en-US" sz="22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84845" y="15502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</a:rPr>
              <a:t>Identify </a:t>
            </a:r>
            <a:r>
              <a:rPr lang="en-US" altLang="en-US" dirty="0" smtClean="0">
                <a:solidFill>
                  <a:srgbClr val="000000"/>
                </a:solidFill>
              </a:rPr>
              <a:t>the test case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84845" y="22360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</a:rPr>
              <a:t>Plan and Design Tests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84845" y="29218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</a:rPr>
              <a:t>Configure the Test Environment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84845" y="36076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</a:rPr>
              <a:t>Implement the Test Design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84845" y="42934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</a:rPr>
              <a:t>Execute the Test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884845" y="4979295"/>
            <a:ext cx="4114800" cy="4572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Test Report</a:t>
            </a:r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14" name="AutoShape 11"/>
          <p:cNvCxnSpPr>
            <a:cxnSpLocks noChangeShapeType="1"/>
          </p:cNvCxnSpPr>
          <p:nvPr/>
        </p:nvCxnSpPr>
        <p:spPr bwMode="auto">
          <a:xfrm>
            <a:off x="4942245" y="2007495"/>
            <a:ext cx="1588" cy="228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AutoShape 12"/>
          <p:cNvCxnSpPr>
            <a:cxnSpLocks noChangeShapeType="1"/>
          </p:cNvCxnSpPr>
          <p:nvPr/>
        </p:nvCxnSpPr>
        <p:spPr bwMode="auto">
          <a:xfrm>
            <a:off x="4942245" y="2693295"/>
            <a:ext cx="1588" cy="228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AutoShape 13"/>
          <p:cNvCxnSpPr>
            <a:cxnSpLocks noChangeShapeType="1"/>
          </p:cNvCxnSpPr>
          <p:nvPr/>
        </p:nvCxnSpPr>
        <p:spPr bwMode="auto">
          <a:xfrm>
            <a:off x="4942245" y="3379095"/>
            <a:ext cx="1588" cy="228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AutoShape 14"/>
          <p:cNvCxnSpPr>
            <a:cxnSpLocks noChangeShapeType="1"/>
          </p:cNvCxnSpPr>
          <p:nvPr/>
        </p:nvCxnSpPr>
        <p:spPr bwMode="auto">
          <a:xfrm>
            <a:off x="4942245" y="4064895"/>
            <a:ext cx="1588" cy="228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" name="AutoShape 15"/>
          <p:cNvCxnSpPr>
            <a:cxnSpLocks noChangeShapeType="1"/>
          </p:cNvCxnSpPr>
          <p:nvPr/>
        </p:nvCxnSpPr>
        <p:spPr bwMode="auto">
          <a:xfrm>
            <a:off x="4942245" y="4750695"/>
            <a:ext cx="1588" cy="228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0744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1469" y="407239"/>
            <a:ext cx="81051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Identify </a:t>
            </a:r>
            <a:r>
              <a:rPr lang="en-US" alt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test cases</a:t>
            </a:r>
            <a:endParaRPr lang="en-US" altLang="en-US" b="1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- Identify the test case that can be automated.</a:t>
            </a:r>
          </a:p>
          <a:p>
            <a:pPr>
              <a:buClrTx/>
              <a:buFontTx/>
              <a:buNone/>
            </a:pP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Plan and Design Tests :</a:t>
            </a:r>
          </a:p>
          <a:p>
            <a:pPr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- </a:t>
            </a: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Define test data and establish metrics to be collected.</a:t>
            </a:r>
          </a:p>
          <a:p>
            <a:pPr>
              <a:buClrTx/>
              <a:buFontTx/>
              <a:buNone/>
            </a:pP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3.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Configure the Test Environment :</a:t>
            </a:r>
          </a:p>
          <a:p>
            <a:pPr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- Prepare the Test Environment, Tools</a:t>
            </a: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,</a:t>
            </a: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 hardware, software, </a:t>
            </a: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network </a:t>
            </a: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configurations</a:t>
            </a: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and Resources.</a:t>
            </a:r>
          </a:p>
          <a:p>
            <a:pPr>
              <a:buClrTx/>
              <a:buFontTx/>
              <a:buNone/>
            </a:pP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Implement the Test Design :</a:t>
            </a:r>
          </a:p>
          <a:p>
            <a:pPr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- Develop the </a:t>
            </a: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tests </a:t>
            </a: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in accordance with the test design.</a:t>
            </a:r>
          </a:p>
        </p:txBody>
      </p:sp>
      <p:sp>
        <p:nvSpPr>
          <p:cNvPr id="6" name="Rectangle 5"/>
          <p:cNvSpPr/>
          <p:nvPr/>
        </p:nvSpPr>
        <p:spPr>
          <a:xfrm>
            <a:off x="871469" y="371867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Tx/>
              <a:buFontTx/>
              <a:buNone/>
            </a:pPr>
            <a:endParaRPr lang="en-US" altLang="en-US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5.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Execute the Test :</a:t>
            </a:r>
          </a:p>
          <a:p>
            <a:pPr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- Run and monitor your tests.</a:t>
            </a:r>
          </a:p>
          <a:p>
            <a:pPr>
              <a:buClr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- Validate the tests, test data and results.</a:t>
            </a:r>
          </a:p>
          <a:p>
            <a:pPr>
              <a:buClrTx/>
              <a:buFontTx/>
              <a:buNone/>
            </a:pP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6. </a:t>
            </a:r>
            <a:r>
              <a:rPr lang="en-US" alt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Test Report</a:t>
            </a:r>
          </a:p>
          <a:p>
            <a:pPr>
              <a:buClrTx/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-   Generate report </a:t>
            </a:r>
          </a:p>
          <a:p>
            <a:pPr>
              <a:buClrTx/>
              <a:buFontTx/>
              <a:buNone/>
            </a:pP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7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702389" y="378956"/>
            <a:ext cx="7010400" cy="43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2200" b="1" dirty="0" smtClean="0">
                <a:solidFill>
                  <a:srgbClr val="000000"/>
                </a:solidFill>
              </a:rPr>
              <a:t>Testing Approach</a:t>
            </a:r>
            <a:endParaRPr lang="en-US" altLang="en-US" sz="2200" b="1" dirty="0">
              <a:solidFill>
                <a:srgbClr val="000000"/>
              </a:solidFill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830917" y="1357111"/>
            <a:ext cx="10193397" cy="250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0000"/>
                </a:solidFill>
              </a:rPr>
              <a:t>For SAPI testing we have an established framework for End to End testing.</a:t>
            </a:r>
          </a:p>
          <a:p>
            <a:pPr>
              <a:buClrTx/>
            </a:pPr>
            <a:endParaRPr lang="en-US" altLang="en-US" sz="2200" dirty="0" smtClean="0">
              <a:solidFill>
                <a:srgbClr val="000000"/>
              </a:solidFill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0000"/>
                </a:solidFill>
              </a:rPr>
              <a:t>Going </a:t>
            </a:r>
            <a:r>
              <a:rPr lang="en-US" altLang="en-US" sz="2200" dirty="0">
                <a:solidFill>
                  <a:srgbClr val="000000"/>
                </a:solidFill>
              </a:rPr>
              <a:t>through the </a:t>
            </a:r>
            <a:r>
              <a:rPr lang="en-US" altLang="en-US" sz="2200" dirty="0" smtClean="0">
                <a:solidFill>
                  <a:srgbClr val="000000"/>
                </a:solidFill>
              </a:rPr>
              <a:t>framework </a:t>
            </a:r>
            <a:r>
              <a:rPr lang="en-US" altLang="en-US" sz="2200" dirty="0">
                <a:solidFill>
                  <a:srgbClr val="000000"/>
                </a:solidFill>
              </a:rPr>
              <a:t>to have a better understanding</a:t>
            </a:r>
            <a:r>
              <a:rPr lang="en-US" alt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buClrTx/>
            </a:pPr>
            <a:endParaRPr lang="en-US" altLang="en-US" sz="2200" dirty="0" smtClean="0">
              <a:solidFill>
                <a:srgbClr val="000000"/>
              </a:solidFill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rgbClr val="000000"/>
                </a:solidFill>
              </a:rPr>
              <a:t>Identify the areas which can be automated for SAPI</a:t>
            </a:r>
            <a:r>
              <a:rPr lang="en-US" alt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buClrTx/>
            </a:pPr>
            <a:endParaRPr lang="en-US" altLang="en-US" sz="2200" dirty="0" smtClean="0">
              <a:solidFill>
                <a:srgbClr val="000000"/>
              </a:solidFill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rgbClr val="000000"/>
                </a:solidFill>
              </a:rPr>
              <a:t>By taking the reference of existing </a:t>
            </a:r>
            <a:r>
              <a:rPr lang="en-US" altLang="en-US" sz="2200" dirty="0" smtClean="0">
                <a:solidFill>
                  <a:srgbClr val="000000"/>
                </a:solidFill>
              </a:rPr>
              <a:t>framework </a:t>
            </a:r>
            <a:r>
              <a:rPr lang="en-US" altLang="en-US" sz="2200" dirty="0">
                <a:solidFill>
                  <a:srgbClr val="000000"/>
                </a:solidFill>
              </a:rPr>
              <a:t>will be automate test scenarios</a:t>
            </a:r>
            <a:r>
              <a:rPr lang="en-US" altLang="en-US" sz="2200" b="1" dirty="0">
                <a:solidFill>
                  <a:srgbClr val="000000"/>
                </a:solidFill>
              </a:rPr>
              <a:t>.</a:t>
            </a:r>
            <a:endParaRPr lang="en-US" altLang="en-US" sz="2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09868" y="4391743"/>
            <a:ext cx="2421227" cy="7984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Execution</a:t>
            </a:r>
            <a:endParaRPr lang="en-US" dirty="0"/>
          </a:p>
        </p:txBody>
      </p:sp>
      <p:sp>
        <p:nvSpPr>
          <p:cNvPr id="7" name="Flowchart: Data 6"/>
          <p:cNvSpPr/>
          <p:nvPr/>
        </p:nvSpPr>
        <p:spPr>
          <a:xfrm>
            <a:off x="3790550" y="1168807"/>
            <a:ext cx="2878427" cy="1114559"/>
          </a:xfrm>
          <a:prstGeom prst="flowChartInputOutp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data Configuration (User Defined Variables)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342973" y="2809791"/>
            <a:ext cx="1996225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Test Environment Setup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90550" y="2611241"/>
            <a:ext cx="2485622" cy="13265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Test Modeling (creation of thread group , sampler, assertion)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809869" y="5682850"/>
            <a:ext cx="2377438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Test Reports (Listener)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033361" y="2297851"/>
            <a:ext cx="24471" cy="332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044952" y="3973179"/>
            <a:ext cx="12880" cy="41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2"/>
          </p:cNvCxnSpPr>
          <p:nvPr/>
        </p:nvCxnSpPr>
        <p:spPr>
          <a:xfrm>
            <a:off x="5020482" y="5190233"/>
            <a:ext cx="24470" cy="51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1"/>
            <a:endCxn id="9" idx="3"/>
          </p:cNvCxnSpPr>
          <p:nvPr/>
        </p:nvCxnSpPr>
        <p:spPr>
          <a:xfrm flipH="1">
            <a:off x="6276172" y="3266991"/>
            <a:ext cx="1066801" cy="7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71525" y="131993"/>
            <a:ext cx="482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Jmeter</a:t>
            </a:r>
            <a:r>
              <a:rPr lang="en-US" sz="2800" b="1" dirty="0" smtClean="0"/>
              <a:t> Test Flow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115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296</Words>
  <Application>Microsoft Office PowerPoint</Application>
  <PresentationFormat>Widescreen</PresentationFormat>
  <Paragraphs>50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Microsoft YaHei</vt:lpstr>
      <vt:lpstr>Arial</vt:lpstr>
      <vt:lpstr>Calibri</vt:lpstr>
      <vt:lpstr>Calibri Light</vt:lpstr>
      <vt:lpstr>Times New Roman</vt:lpstr>
      <vt:lpstr>Wingdings</vt:lpstr>
      <vt:lpstr>Office Theme</vt:lpstr>
      <vt:lpstr>Jmeter - SAPI Testing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Jemter SAPI</dc:title>
  <dc:creator>Sharath TN</dc:creator>
  <cp:lastModifiedBy>Sharath TN</cp:lastModifiedBy>
  <cp:revision>28</cp:revision>
  <dcterms:created xsi:type="dcterms:W3CDTF">2014-08-18T10:44:55Z</dcterms:created>
  <dcterms:modified xsi:type="dcterms:W3CDTF">2014-08-21T07:55:29Z</dcterms:modified>
</cp:coreProperties>
</file>